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48" r:id="rId3"/>
    <p:sldId id="349" r:id="rId4"/>
    <p:sldId id="350" r:id="rId5"/>
    <p:sldId id="346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EBFF"/>
    <a:srgbClr val="EFF8FF"/>
    <a:srgbClr val="003366"/>
    <a:srgbClr val="0099FF"/>
    <a:srgbClr val="FF9999"/>
    <a:srgbClr val="66CCFF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B98530-4C48-4B4A-97EE-2812F84FBA73}" type="doc">
      <dgm:prSet loTypeId="urn:microsoft.com/office/officeart/2005/8/layout/list1" loCatId="list" qsTypeId="urn:microsoft.com/office/officeart/2005/8/quickstyle/simple4" qsCatId="simple" csTypeId="urn:microsoft.com/office/officeart/2005/8/colors/accent3_5" csCatId="accent3" phldr="1"/>
      <dgm:spPr/>
      <dgm:t>
        <a:bodyPr/>
        <a:lstStyle/>
        <a:p>
          <a:endParaRPr lang="nl-NL"/>
        </a:p>
      </dgm:t>
    </dgm:pt>
    <dgm:pt modelId="{E2E1FEA6-EE17-4853-A228-3216B40587A6}">
      <dgm:prSet phldrT="[Tekst]"/>
      <dgm:spPr/>
      <dgm:t>
        <a:bodyPr/>
        <a:lstStyle/>
        <a:p>
          <a:r>
            <a:rPr lang="nl-NL" b="1" dirty="0"/>
            <a:t>Mission Editor of DCS</a:t>
          </a:r>
        </a:p>
      </dgm:t>
    </dgm:pt>
    <dgm:pt modelId="{9C6A11B8-9844-441F-966E-15A6835CCF65}" type="parTrans" cxnId="{8EA66D01-9835-4B20-9EEB-27AD00F8B8C8}">
      <dgm:prSet/>
      <dgm:spPr/>
      <dgm:t>
        <a:bodyPr/>
        <a:lstStyle/>
        <a:p>
          <a:endParaRPr lang="nl-NL"/>
        </a:p>
      </dgm:t>
    </dgm:pt>
    <dgm:pt modelId="{CFF8411F-EAF6-41B4-8030-AC8A8B2441B9}" type="sibTrans" cxnId="{8EA66D01-9835-4B20-9EEB-27AD00F8B8C8}">
      <dgm:prSet/>
      <dgm:spPr/>
      <dgm:t>
        <a:bodyPr/>
        <a:lstStyle/>
        <a:p>
          <a:endParaRPr lang="nl-NL"/>
        </a:p>
      </dgm:t>
    </dgm:pt>
    <dgm:pt modelId="{3CCFC6A1-EE2B-4951-902F-B50E4D46BDED}">
      <dgm:prSet phldrT="[Tekst]"/>
      <dgm:spPr/>
      <dgm:t>
        <a:bodyPr/>
        <a:lstStyle/>
        <a:p>
          <a:r>
            <a:rPr lang="nl-NL" dirty="0" err="1"/>
            <a:t>Difficult</a:t>
          </a:r>
          <a:r>
            <a:rPr lang="nl-NL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identify</a:t>
          </a:r>
          <a:r>
            <a:rPr lang="nl-NL" dirty="0"/>
            <a:t> </a:t>
          </a:r>
          <a:r>
            <a:rPr lang="nl-NL" dirty="0" err="1"/>
            <a:t>the</a:t>
          </a:r>
          <a:r>
            <a:rPr lang="nl-NL" dirty="0"/>
            <a:t> </a:t>
          </a:r>
          <a:r>
            <a:rPr lang="nl-NL" dirty="0" err="1"/>
            <a:t>problem</a:t>
          </a:r>
          <a:endParaRPr lang="nl-NL" dirty="0"/>
        </a:p>
      </dgm:t>
    </dgm:pt>
    <dgm:pt modelId="{DA408FB0-4F51-4280-841D-CD8FC15A3D6C}" type="parTrans" cxnId="{42E45855-34DB-40AB-9773-9BFCE3019FE2}">
      <dgm:prSet/>
      <dgm:spPr/>
      <dgm:t>
        <a:bodyPr/>
        <a:lstStyle/>
        <a:p>
          <a:endParaRPr lang="nl-NL"/>
        </a:p>
      </dgm:t>
    </dgm:pt>
    <dgm:pt modelId="{2297189E-3224-4E0F-B94A-787EE0FC0E25}" type="sibTrans" cxnId="{42E45855-34DB-40AB-9773-9BFCE3019FE2}">
      <dgm:prSet/>
      <dgm:spPr/>
      <dgm:t>
        <a:bodyPr/>
        <a:lstStyle/>
        <a:p>
          <a:endParaRPr lang="nl-NL"/>
        </a:p>
      </dgm:t>
    </dgm:pt>
    <dgm:pt modelId="{E4C33940-3F3D-4C4B-A317-71D95906C120}">
      <dgm:prSet phldrT="[Tekst]"/>
      <dgm:spPr/>
      <dgm:t>
        <a:bodyPr/>
        <a:lstStyle/>
        <a:p>
          <a:r>
            <a:rPr lang="nl-NL" dirty="0"/>
            <a:t>Hard </a:t>
          </a:r>
          <a:r>
            <a:rPr lang="nl-NL" dirty="0" err="1"/>
            <a:t>to</a:t>
          </a:r>
          <a:r>
            <a:rPr lang="nl-NL" dirty="0"/>
            <a:t> follow </a:t>
          </a:r>
          <a:r>
            <a:rPr lang="nl-NL" dirty="0" err="1"/>
            <a:t>the</a:t>
          </a:r>
          <a:r>
            <a:rPr lang="nl-NL" dirty="0"/>
            <a:t> workflow.</a:t>
          </a:r>
          <a:r>
            <a:rPr lang="nl-NL" dirty="0"/>
            <a:t> Logic spread out over </a:t>
          </a:r>
          <a:r>
            <a:rPr lang="nl-NL" dirty="0" err="1"/>
            <a:t>your</a:t>
          </a:r>
          <a:r>
            <a:rPr lang="nl-NL" dirty="0"/>
            <a:t> mission.</a:t>
          </a:r>
          <a:endParaRPr lang="nl-NL" dirty="0"/>
        </a:p>
      </dgm:t>
    </dgm:pt>
    <dgm:pt modelId="{2911843E-42BA-4312-A19D-921C4AE9C95A}" type="parTrans" cxnId="{9391433C-AB8B-4F2B-964D-F1E9F31179E9}">
      <dgm:prSet/>
      <dgm:spPr/>
      <dgm:t>
        <a:bodyPr/>
        <a:lstStyle/>
        <a:p>
          <a:endParaRPr lang="nl-NL"/>
        </a:p>
      </dgm:t>
    </dgm:pt>
    <dgm:pt modelId="{3B15317E-B56F-44E6-8235-69FF857BCFE7}" type="sibTrans" cxnId="{9391433C-AB8B-4F2B-964D-F1E9F31179E9}">
      <dgm:prSet/>
      <dgm:spPr/>
      <dgm:t>
        <a:bodyPr/>
        <a:lstStyle/>
        <a:p>
          <a:endParaRPr lang="nl-NL"/>
        </a:p>
      </dgm:t>
    </dgm:pt>
    <dgm:pt modelId="{1C381908-4A3C-41A4-BE9C-C20A0A05F472}">
      <dgm:prSet phldrT="[Tekst]"/>
      <dgm:spPr/>
      <dgm:t>
        <a:bodyPr/>
        <a:lstStyle/>
        <a:p>
          <a:r>
            <a:rPr lang="nl-NL" dirty="0"/>
            <a:t>Limited </a:t>
          </a:r>
          <a:r>
            <a:rPr lang="nl-NL" dirty="0" err="1"/>
            <a:t>Functionality</a:t>
          </a:r>
          <a:endParaRPr lang="nl-NL" dirty="0"/>
        </a:p>
      </dgm:t>
    </dgm:pt>
    <dgm:pt modelId="{5FCC9D41-950C-4489-8DC2-89593A81225E}" type="parTrans" cxnId="{EFBA5A62-8038-4C20-A6A2-A7A0FF87BDD7}">
      <dgm:prSet/>
      <dgm:spPr/>
      <dgm:t>
        <a:bodyPr/>
        <a:lstStyle/>
        <a:p>
          <a:endParaRPr lang="nl-NL"/>
        </a:p>
      </dgm:t>
    </dgm:pt>
    <dgm:pt modelId="{3D410D82-B931-4F3F-9DBB-5E511AE07B47}" type="sibTrans" cxnId="{EFBA5A62-8038-4C20-A6A2-A7A0FF87BDD7}">
      <dgm:prSet/>
      <dgm:spPr/>
      <dgm:t>
        <a:bodyPr/>
        <a:lstStyle/>
        <a:p>
          <a:endParaRPr lang="nl-NL"/>
        </a:p>
      </dgm:t>
    </dgm:pt>
    <dgm:pt modelId="{3E82552A-96CB-4F08-B758-305F501A04A5}">
      <dgm:prSet phldrT="[Tekst]"/>
      <dgm:spPr/>
      <dgm:t>
        <a:bodyPr/>
        <a:lstStyle/>
        <a:p>
          <a:r>
            <a:rPr lang="nl-NL" dirty="0"/>
            <a:t>Change management is </a:t>
          </a:r>
          <a:r>
            <a:rPr lang="nl-NL" dirty="0" err="1"/>
            <a:t>difficult</a:t>
          </a:r>
          <a:r>
            <a:rPr lang="nl-NL" dirty="0"/>
            <a:t> in mission files.</a:t>
          </a:r>
        </a:p>
      </dgm:t>
    </dgm:pt>
    <dgm:pt modelId="{B47041BF-61BD-4919-99C1-C95E59AD9B44}" type="parTrans" cxnId="{59053777-279C-4CD2-82A3-5C17ACA8A421}">
      <dgm:prSet/>
      <dgm:spPr/>
      <dgm:t>
        <a:bodyPr/>
        <a:lstStyle/>
        <a:p>
          <a:endParaRPr lang="nl-NL"/>
        </a:p>
      </dgm:t>
    </dgm:pt>
    <dgm:pt modelId="{3CE871C3-A2CF-4CFC-96EF-96A2DF13FA63}" type="sibTrans" cxnId="{59053777-279C-4CD2-82A3-5C17ACA8A421}">
      <dgm:prSet/>
      <dgm:spPr/>
      <dgm:t>
        <a:bodyPr/>
        <a:lstStyle/>
        <a:p>
          <a:endParaRPr lang="nl-NL"/>
        </a:p>
      </dgm:t>
    </dgm:pt>
    <dgm:pt modelId="{75626C72-9F99-48EC-B62B-A641B9AF22AF}">
      <dgm:prSet phldrT="[Tekst]"/>
      <dgm:spPr/>
      <dgm:t>
        <a:bodyPr/>
        <a:lstStyle/>
        <a:p>
          <a:r>
            <a:rPr lang="nl-NL" b="1" dirty="0"/>
            <a:t>Scripting: </a:t>
          </a:r>
          <a:r>
            <a:rPr lang="nl-NL" b="1" dirty="0" err="1"/>
            <a:t>using</a:t>
          </a:r>
          <a:r>
            <a:rPr lang="nl-NL" b="1" dirty="0"/>
            <a:t> DCS API</a:t>
          </a:r>
        </a:p>
      </dgm:t>
    </dgm:pt>
    <dgm:pt modelId="{56B6B826-76A2-4987-9CFF-49783689BF3B}" type="parTrans" cxnId="{C04D68FE-DD6A-446C-933D-FF38B52A7B62}">
      <dgm:prSet/>
      <dgm:spPr/>
      <dgm:t>
        <a:bodyPr/>
        <a:lstStyle/>
        <a:p>
          <a:endParaRPr lang="nl-NL"/>
        </a:p>
      </dgm:t>
    </dgm:pt>
    <dgm:pt modelId="{BF14DF78-D84E-4A9F-874B-20B5E56C2B55}" type="sibTrans" cxnId="{C04D68FE-DD6A-446C-933D-FF38B52A7B62}">
      <dgm:prSet/>
      <dgm:spPr/>
      <dgm:t>
        <a:bodyPr/>
        <a:lstStyle/>
        <a:p>
          <a:endParaRPr lang="nl-NL"/>
        </a:p>
      </dgm:t>
    </dgm:pt>
    <dgm:pt modelId="{9D28D3FD-8CD3-4AF5-AC5E-65694BF45B8A}">
      <dgm:prSet phldrT="[Tekst]"/>
      <dgm:spPr/>
      <dgm:t>
        <a:bodyPr/>
        <a:lstStyle/>
        <a:p>
          <a:r>
            <a:rPr lang="nl-NL" dirty="0"/>
            <a:t>Learning curve of </a:t>
          </a:r>
          <a:r>
            <a:rPr lang="nl-NL" dirty="0" err="1"/>
            <a:t>lua</a:t>
          </a:r>
          <a:r>
            <a:rPr lang="nl-NL" dirty="0"/>
            <a:t>. The DCS API is “</a:t>
          </a:r>
          <a:r>
            <a:rPr lang="nl-NL" dirty="0" err="1"/>
            <a:t>deep</a:t>
          </a:r>
          <a:r>
            <a:rPr lang="nl-NL" dirty="0"/>
            <a:t>”.</a:t>
          </a:r>
        </a:p>
      </dgm:t>
    </dgm:pt>
    <dgm:pt modelId="{87F71E5B-74D1-4C6C-819E-5D35428A6A58}" type="parTrans" cxnId="{1EF9C4BE-241B-4965-B8BD-B405CC622EE4}">
      <dgm:prSet/>
      <dgm:spPr/>
      <dgm:t>
        <a:bodyPr/>
        <a:lstStyle/>
        <a:p>
          <a:endParaRPr lang="nl-NL"/>
        </a:p>
      </dgm:t>
    </dgm:pt>
    <dgm:pt modelId="{E5399A56-2C1B-4380-9089-FEF2B82FC5D1}" type="sibTrans" cxnId="{1EF9C4BE-241B-4965-B8BD-B405CC622EE4}">
      <dgm:prSet/>
      <dgm:spPr/>
      <dgm:t>
        <a:bodyPr/>
        <a:lstStyle/>
        <a:p>
          <a:endParaRPr lang="nl-NL"/>
        </a:p>
      </dgm:t>
    </dgm:pt>
    <dgm:pt modelId="{3F1C5739-8646-463E-B344-32525B179D9A}">
      <dgm:prSet phldrT="[Tekst]"/>
      <dgm:spPr/>
      <dgm:t>
        <a:bodyPr/>
        <a:lstStyle/>
        <a:p>
          <a:r>
            <a:rPr lang="nl-NL" dirty="0" err="1"/>
            <a:t>Hardly</a:t>
          </a:r>
          <a:r>
            <a:rPr lang="nl-NL" dirty="0"/>
            <a:t> </a:t>
          </a:r>
          <a:r>
            <a:rPr lang="nl-NL" dirty="0" err="1"/>
            <a:t>any</a:t>
          </a:r>
          <a:r>
            <a:rPr lang="nl-NL" dirty="0"/>
            <a:t> </a:t>
          </a:r>
          <a:r>
            <a:rPr lang="nl-NL" dirty="0" err="1"/>
            <a:t>debugging</a:t>
          </a:r>
          <a:r>
            <a:rPr lang="nl-NL" dirty="0"/>
            <a:t> </a:t>
          </a:r>
          <a:r>
            <a:rPr lang="nl-NL" dirty="0" err="1"/>
            <a:t>facilities</a:t>
          </a:r>
          <a:r>
            <a:rPr lang="nl-NL" dirty="0"/>
            <a:t>.</a:t>
          </a:r>
        </a:p>
      </dgm:t>
    </dgm:pt>
    <dgm:pt modelId="{A25326FE-789E-44A5-B637-4DC826B22E4D}" type="parTrans" cxnId="{5C9606E2-288B-4353-B70B-CB9F66A00030}">
      <dgm:prSet/>
      <dgm:spPr/>
      <dgm:t>
        <a:bodyPr/>
        <a:lstStyle/>
        <a:p>
          <a:endParaRPr lang="nl-NL"/>
        </a:p>
      </dgm:t>
    </dgm:pt>
    <dgm:pt modelId="{5170C282-B380-4455-85F3-11EC6BFA3EC7}" type="sibTrans" cxnId="{5C9606E2-288B-4353-B70B-CB9F66A00030}">
      <dgm:prSet/>
      <dgm:spPr/>
      <dgm:t>
        <a:bodyPr/>
        <a:lstStyle/>
        <a:p>
          <a:endParaRPr lang="nl-NL"/>
        </a:p>
      </dgm:t>
    </dgm:pt>
    <dgm:pt modelId="{D86AA827-B4FF-41B8-BB4B-5EAB24B01FC3}">
      <dgm:prSet phldrT="[Tekst]"/>
      <dgm:spPr/>
      <dgm:t>
        <a:bodyPr/>
        <a:lstStyle/>
        <a:p>
          <a:r>
            <a:rPr lang="nl-NL" b="1" dirty="0"/>
            <a:t>Community</a:t>
          </a:r>
        </a:p>
      </dgm:t>
    </dgm:pt>
    <dgm:pt modelId="{59E7FE86-C2C6-4AF3-94F6-F776D64E4DE6}" type="parTrans" cxnId="{2F1808C9-AAD6-4D0B-A0E3-7141652B6EF3}">
      <dgm:prSet/>
      <dgm:spPr/>
      <dgm:t>
        <a:bodyPr/>
        <a:lstStyle/>
        <a:p>
          <a:endParaRPr lang="nl-NL"/>
        </a:p>
      </dgm:t>
    </dgm:pt>
    <dgm:pt modelId="{9C4740D4-85B4-44C7-8EAD-7D0C0651FD44}" type="sibTrans" cxnId="{2F1808C9-AAD6-4D0B-A0E3-7141652B6EF3}">
      <dgm:prSet/>
      <dgm:spPr/>
      <dgm:t>
        <a:bodyPr/>
        <a:lstStyle/>
        <a:p>
          <a:endParaRPr lang="nl-NL"/>
        </a:p>
      </dgm:t>
    </dgm:pt>
    <dgm:pt modelId="{94054762-DCD3-4679-91E3-9F4F5141A674}">
      <dgm:prSet phldrT="[Tekst]"/>
      <dgm:spPr/>
      <dgm:t>
        <a:bodyPr/>
        <a:lstStyle/>
        <a:p>
          <a:r>
            <a:rPr lang="nl-NL" dirty="0" err="1"/>
            <a:t>Existing</a:t>
          </a:r>
          <a:r>
            <a:rPr lang="nl-NL" dirty="0"/>
            <a:t> scripts hard </a:t>
          </a:r>
          <a:r>
            <a:rPr lang="nl-NL" dirty="0" err="1"/>
            <a:t>to</a:t>
          </a:r>
          <a:r>
            <a:rPr lang="nl-NL" dirty="0"/>
            <a:t> re-</a:t>
          </a:r>
          <a:r>
            <a:rPr lang="nl-NL" dirty="0" err="1"/>
            <a:t>use</a:t>
          </a:r>
          <a:r>
            <a:rPr lang="nl-NL" dirty="0"/>
            <a:t>. (GCICAP) </a:t>
          </a:r>
          <a:r>
            <a:rPr lang="nl-NL" dirty="0" err="1"/>
            <a:t>fe</a:t>
          </a:r>
          <a:r>
            <a:rPr lang="nl-NL" dirty="0"/>
            <a:t>.</a:t>
          </a:r>
        </a:p>
      </dgm:t>
    </dgm:pt>
    <dgm:pt modelId="{43156DD6-44B1-4A5D-8937-9D6A53D36673}" type="parTrans" cxnId="{2DB07FA9-0AC9-44B2-B5AE-5D09F0E1C229}">
      <dgm:prSet/>
      <dgm:spPr/>
      <dgm:t>
        <a:bodyPr/>
        <a:lstStyle/>
        <a:p>
          <a:endParaRPr lang="nl-NL"/>
        </a:p>
      </dgm:t>
    </dgm:pt>
    <dgm:pt modelId="{4D948BFC-8612-4643-B6F1-7A16D695E552}" type="sibTrans" cxnId="{2DB07FA9-0AC9-44B2-B5AE-5D09F0E1C229}">
      <dgm:prSet/>
      <dgm:spPr/>
      <dgm:t>
        <a:bodyPr/>
        <a:lstStyle/>
        <a:p>
          <a:endParaRPr lang="nl-NL"/>
        </a:p>
      </dgm:t>
    </dgm:pt>
    <dgm:pt modelId="{1D900D98-9E43-41B9-A73A-A571BB096DED}">
      <dgm:prSet phldrT="[Tekst]"/>
      <dgm:spPr/>
      <dgm:t>
        <a:bodyPr/>
        <a:lstStyle/>
        <a:p>
          <a:r>
            <a:rPr lang="nl-NL" dirty="0"/>
            <a:t>No </a:t>
          </a:r>
          <a:r>
            <a:rPr lang="nl-NL" dirty="0" err="1"/>
            <a:t>standards</a:t>
          </a:r>
          <a:r>
            <a:rPr lang="nl-NL" dirty="0"/>
            <a:t>.</a:t>
          </a:r>
        </a:p>
      </dgm:t>
    </dgm:pt>
    <dgm:pt modelId="{5667BB76-569D-4913-A917-48CA15548AE3}" type="parTrans" cxnId="{004997DE-A45B-4445-AF85-2AB42FD2F9EF}">
      <dgm:prSet/>
      <dgm:spPr/>
      <dgm:t>
        <a:bodyPr/>
        <a:lstStyle/>
        <a:p>
          <a:endParaRPr lang="nl-NL"/>
        </a:p>
      </dgm:t>
    </dgm:pt>
    <dgm:pt modelId="{4D145B78-8BF2-4BC7-A27E-B62E51D39AF1}" type="sibTrans" cxnId="{004997DE-A45B-4445-AF85-2AB42FD2F9EF}">
      <dgm:prSet/>
      <dgm:spPr/>
      <dgm:t>
        <a:bodyPr/>
        <a:lstStyle/>
        <a:p>
          <a:endParaRPr lang="nl-NL"/>
        </a:p>
      </dgm:t>
    </dgm:pt>
    <dgm:pt modelId="{A11EF743-6838-4BAC-8E90-17FBCAC46504}" type="pres">
      <dgm:prSet presAssocID="{81B98530-4C48-4B4A-97EE-2812F84FBA73}" presName="linear" presStyleCnt="0">
        <dgm:presLayoutVars>
          <dgm:dir/>
          <dgm:animLvl val="lvl"/>
          <dgm:resizeHandles val="exact"/>
        </dgm:presLayoutVars>
      </dgm:prSet>
      <dgm:spPr/>
    </dgm:pt>
    <dgm:pt modelId="{38BA71AE-6D76-49A5-A50A-2B263E244556}" type="pres">
      <dgm:prSet presAssocID="{E2E1FEA6-EE17-4853-A228-3216B40587A6}" presName="parentLin" presStyleCnt="0"/>
      <dgm:spPr/>
    </dgm:pt>
    <dgm:pt modelId="{F4088267-3E78-46B4-8E5B-FB15084698B9}" type="pres">
      <dgm:prSet presAssocID="{E2E1FEA6-EE17-4853-A228-3216B40587A6}" presName="parentLeftMargin" presStyleLbl="node1" presStyleIdx="0" presStyleCnt="3"/>
      <dgm:spPr/>
    </dgm:pt>
    <dgm:pt modelId="{928159C8-DE99-4CC6-827C-896DB74DFF70}" type="pres">
      <dgm:prSet presAssocID="{E2E1FEA6-EE17-4853-A228-3216B40587A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8420290-71C8-42B9-919A-A1F6766C9B6B}" type="pres">
      <dgm:prSet presAssocID="{E2E1FEA6-EE17-4853-A228-3216B40587A6}" presName="negativeSpace" presStyleCnt="0"/>
      <dgm:spPr/>
    </dgm:pt>
    <dgm:pt modelId="{C3ED67E7-111F-4A30-B9A1-55AD8668B4D4}" type="pres">
      <dgm:prSet presAssocID="{E2E1FEA6-EE17-4853-A228-3216B40587A6}" presName="childText" presStyleLbl="conFgAcc1" presStyleIdx="0" presStyleCnt="3">
        <dgm:presLayoutVars>
          <dgm:bulletEnabled val="1"/>
        </dgm:presLayoutVars>
      </dgm:prSet>
      <dgm:spPr/>
    </dgm:pt>
    <dgm:pt modelId="{EC7703DE-71FC-4EF8-BF06-5589071D8066}" type="pres">
      <dgm:prSet presAssocID="{CFF8411F-EAF6-41B4-8030-AC8A8B2441B9}" presName="spaceBetweenRectangles" presStyleCnt="0"/>
      <dgm:spPr/>
    </dgm:pt>
    <dgm:pt modelId="{22936FC9-33E5-466F-AAC3-CA97FDB71D70}" type="pres">
      <dgm:prSet presAssocID="{75626C72-9F99-48EC-B62B-A641B9AF22AF}" presName="parentLin" presStyleCnt="0"/>
      <dgm:spPr/>
    </dgm:pt>
    <dgm:pt modelId="{1FE2B48C-D783-4216-9169-99C4B13D2559}" type="pres">
      <dgm:prSet presAssocID="{75626C72-9F99-48EC-B62B-A641B9AF22AF}" presName="parentLeftMargin" presStyleLbl="node1" presStyleIdx="0" presStyleCnt="3"/>
      <dgm:spPr/>
    </dgm:pt>
    <dgm:pt modelId="{ABCDE693-AC60-41B6-B07B-C2233F03F5E4}" type="pres">
      <dgm:prSet presAssocID="{75626C72-9F99-48EC-B62B-A641B9AF22A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109696D-807C-49E1-982F-23C243C22A05}" type="pres">
      <dgm:prSet presAssocID="{75626C72-9F99-48EC-B62B-A641B9AF22AF}" presName="negativeSpace" presStyleCnt="0"/>
      <dgm:spPr/>
    </dgm:pt>
    <dgm:pt modelId="{F606F289-DFE5-4A3D-AC5F-35B751E9B4B2}" type="pres">
      <dgm:prSet presAssocID="{75626C72-9F99-48EC-B62B-A641B9AF22AF}" presName="childText" presStyleLbl="conFgAcc1" presStyleIdx="1" presStyleCnt="3">
        <dgm:presLayoutVars>
          <dgm:bulletEnabled val="1"/>
        </dgm:presLayoutVars>
      </dgm:prSet>
      <dgm:spPr/>
    </dgm:pt>
    <dgm:pt modelId="{ED244E22-A41A-42CC-A5A7-CFA99DEF9C4E}" type="pres">
      <dgm:prSet presAssocID="{BF14DF78-D84E-4A9F-874B-20B5E56C2B55}" presName="spaceBetweenRectangles" presStyleCnt="0"/>
      <dgm:spPr/>
    </dgm:pt>
    <dgm:pt modelId="{B6A0B345-5D88-42DD-B69C-B94C2BC750A6}" type="pres">
      <dgm:prSet presAssocID="{D86AA827-B4FF-41B8-BB4B-5EAB24B01FC3}" presName="parentLin" presStyleCnt="0"/>
      <dgm:spPr/>
    </dgm:pt>
    <dgm:pt modelId="{6EB29A3E-828A-4B60-BB2C-0CDC6B762920}" type="pres">
      <dgm:prSet presAssocID="{D86AA827-B4FF-41B8-BB4B-5EAB24B01FC3}" presName="parentLeftMargin" presStyleLbl="node1" presStyleIdx="1" presStyleCnt="3"/>
      <dgm:spPr/>
    </dgm:pt>
    <dgm:pt modelId="{57689023-2CC8-47C0-8E71-104278F4CED7}" type="pres">
      <dgm:prSet presAssocID="{D86AA827-B4FF-41B8-BB4B-5EAB24B01FC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89EF4A3-C429-4961-8B73-DC985BC8FB9C}" type="pres">
      <dgm:prSet presAssocID="{D86AA827-B4FF-41B8-BB4B-5EAB24B01FC3}" presName="negativeSpace" presStyleCnt="0"/>
      <dgm:spPr/>
    </dgm:pt>
    <dgm:pt modelId="{51930005-6952-42E9-8ACC-8A74B0DBC37D}" type="pres">
      <dgm:prSet presAssocID="{D86AA827-B4FF-41B8-BB4B-5EAB24B01FC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F1808C9-AAD6-4D0B-A0E3-7141652B6EF3}" srcId="{81B98530-4C48-4B4A-97EE-2812F84FBA73}" destId="{D86AA827-B4FF-41B8-BB4B-5EAB24B01FC3}" srcOrd="2" destOrd="0" parTransId="{59E7FE86-C2C6-4AF3-94F6-F776D64E4DE6}" sibTransId="{9C4740D4-85B4-44C7-8EAD-7D0C0651FD44}"/>
    <dgm:cxn modelId="{42E45855-34DB-40AB-9773-9BFCE3019FE2}" srcId="{E2E1FEA6-EE17-4853-A228-3216B40587A6}" destId="{3CCFC6A1-EE2B-4951-902F-B50E4D46BDED}" srcOrd="1" destOrd="0" parTransId="{DA408FB0-4F51-4280-841D-CD8FC15A3D6C}" sibTransId="{2297189E-3224-4E0F-B94A-787EE0FC0E25}"/>
    <dgm:cxn modelId="{004997DE-A45B-4445-AF85-2AB42FD2F9EF}" srcId="{D86AA827-B4FF-41B8-BB4B-5EAB24B01FC3}" destId="{1D900D98-9E43-41B9-A73A-A571BB096DED}" srcOrd="1" destOrd="0" parTransId="{5667BB76-569D-4913-A917-48CA15548AE3}" sibTransId="{4D145B78-8BF2-4BC7-A27E-B62E51D39AF1}"/>
    <dgm:cxn modelId="{8B7D609D-2473-4B92-86BD-0C92DF1930F6}" type="presOf" srcId="{D86AA827-B4FF-41B8-BB4B-5EAB24B01FC3}" destId="{6EB29A3E-828A-4B60-BB2C-0CDC6B762920}" srcOrd="0" destOrd="0" presId="urn:microsoft.com/office/officeart/2005/8/layout/list1"/>
    <dgm:cxn modelId="{E024237D-9FF3-458B-A037-6E41183C1C64}" type="presOf" srcId="{E4C33940-3F3D-4C4B-A317-71D95906C120}" destId="{C3ED67E7-111F-4A30-B9A1-55AD8668B4D4}" srcOrd="0" destOrd="2" presId="urn:microsoft.com/office/officeart/2005/8/layout/list1"/>
    <dgm:cxn modelId="{9391433C-AB8B-4F2B-964D-F1E9F31179E9}" srcId="{E2E1FEA6-EE17-4853-A228-3216B40587A6}" destId="{E4C33940-3F3D-4C4B-A317-71D95906C120}" srcOrd="2" destOrd="0" parTransId="{2911843E-42BA-4312-A19D-921C4AE9C95A}" sibTransId="{3B15317E-B56F-44E6-8235-69FF857BCFE7}"/>
    <dgm:cxn modelId="{FD19B464-9A37-4844-82F3-7A4FCB2FD159}" type="presOf" srcId="{3E82552A-96CB-4F08-B758-305F501A04A5}" destId="{C3ED67E7-111F-4A30-B9A1-55AD8668B4D4}" srcOrd="0" destOrd="3" presId="urn:microsoft.com/office/officeart/2005/8/layout/list1"/>
    <dgm:cxn modelId="{C442F9DD-71A8-49EC-AE35-22F22DBBBC7C}" type="presOf" srcId="{75626C72-9F99-48EC-B62B-A641B9AF22AF}" destId="{1FE2B48C-D783-4216-9169-99C4B13D2559}" srcOrd="0" destOrd="0" presId="urn:microsoft.com/office/officeart/2005/8/layout/list1"/>
    <dgm:cxn modelId="{BF994D12-B653-4C2A-B9A0-8B3968CD6ACC}" type="presOf" srcId="{81B98530-4C48-4B4A-97EE-2812F84FBA73}" destId="{A11EF743-6838-4BAC-8E90-17FBCAC46504}" srcOrd="0" destOrd="0" presId="urn:microsoft.com/office/officeart/2005/8/layout/list1"/>
    <dgm:cxn modelId="{C04D68FE-DD6A-446C-933D-FF38B52A7B62}" srcId="{81B98530-4C48-4B4A-97EE-2812F84FBA73}" destId="{75626C72-9F99-48EC-B62B-A641B9AF22AF}" srcOrd="1" destOrd="0" parTransId="{56B6B826-76A2-4987-9CFF-49783689BF3B}" sibTransId="{BF14DF78-D84E-4A9F-874B-20B5E56C2B55}"/>
    <dgm:cxn modelId="{FE105F50-9800-44F1-B1EE-3D5DBC99F788}" type="presOf" srcId="{1C381908-4A3C-41A4-BE9C-C20A0A05F472}" destId="{C3ED67E7-111F-4A30-B9A1-55AD8668B4D4}" srcOrd="0" destOrd="0" presId="urn:microsoft.com/office/officeart/2005/8/layout/list1"/>
    <dgm:cxn modelId="{59053777-279C-4CD2-82A3-5C17ACA8A421}" srcId="{E2E1FEA6-EE17-4853-A228-3216B40587A6}" destId="{3E82552A-96CB-4F08-B758-305F501A04A5}" srcOrd="3" destOrd="0" parTransId="{B47041BF-61BD-4919-99C1-C95E59AD9B44}" sibTransId="{3CE871C3-A2CF-4CFC-96EF-96A2DF13FA63}"/>
    <dgm:cxn modelId="{F2D7D744-2794-40B0-AC56-6A4D01FE24EA}" type="presOf" srcId="{3F1C5739-8646-463E-B344-32525B179D9A}" destId="{F606F289-DFE5-4A3D-AC5F-35B751E9B4B2}" srcOrd="0" destOrd="1" presId="urn:microsoft.com/office/officeart/2005/8/layout/list1"/>
    <dgm:cxn modelId="{900BDDCC-86BA-40AC-8ABE-64086755B258}" type="presOf" srcId="{94054762-DCD3-4679-91E3-9F4F5141A674}" destId="{51930005-6952-42E9-8ACC-8A74B0DBC37D}" srcOrd="0" destOrd="0" presId="urn:microsoft.com/office/officeart/2005/8/layout/list1"/>
    <dgm:cxn modelId="{CDD36A81-7AAC-4400-963F-67A772D5DEF9}" type="presOf" srcId="{E2E1FEA6-EE17-4853-A228-3216B40587A6}" destId="{F4088267-3E78-46B4-8E5B-FB15084698B9}" srcOrd="0" destOrd="0" presId="urn:microsoft.com/office/officeart/2005/8/layout/list1"/>
    <dgm:cxn modelId="{AFD84954-7936-4249-8F95-57096DFDB8B6}" type="presOf" srcId="{1D900D98-9E43-41B9-A73A-A571BB096DED}" destId="{51930005-6952-42E9-8ACC-8A74B0DBC37D}" srcOrd="0" destOrd="1" presId="urn:microsoft.com/office/officeart/2005/8/layout/list1"/>
    <dgm:cxn modelId="{2DB07FA9-0AC9-44B2-B5AE-5D09F0E1C229}" srcId="{D86AA827-B4FF-41B8-BB4B-5EAB24B01FC3}" destId="{94054762-DCD3-4679-91E3-9F4F5141A674}" srcOrd="0" destOrd="0" parTransId="{43156DD6-44B1-4A5D-8937-9D6A53D36673}" sibTransId="{4D948BFC-8612-4643-B6F1-7A16D695E552}"/>
    <dgm:cxn modelId="{0AC44195-6110-4CDE-89DF-00624BB48EDE}" type="presOf" srcId="{D86AA827-B4FF-41B8-BB4B-5EAB24B01FC3}" destId="{57689023-2CC8-47C0-8E71-104278F4CED7}" srcOrd="1" destOrd="0" presId="urn:microsoft.com/office/officeart/2005/8/layout/list1"/>
    <dgm:cxn modelId="{EFBA5A62-8038-4C20-A6A2-A7A0FF87BDD7}" srcId="{E2E1FEA6-EE17-4853-A228-3216B40587A6}" destId="{1C381908-4A3C-41A4-BE9C-C20A0A05F472}" srcOrd="0" destOrd="0" parTransId="{5FCC9D41-950C-4489-8DC2-89593A81225E}" sibTransId="{3D410D82-B931-4F3F-9DBB-5E511AE07B47}"/>
    <dgm:cxn modelId="{8EA66D01-9835-4B20-9EEB-27AD00F8B8C8}" srcId="{81B98530-4C48-4B4A-97EE-2812F84FBA73}" destId="{E2E1FEA6-EE17-4853-A228-3216B40587A6}" srcOrd="0" destOrd="0" parTransId="{9C6A11B8-9844-441F-966E-15A6835CCF65}" sibTransId="{CFF8411F-EAF6-41B4-8030-AC8A8B2441B9}"/>
    <dgm:cxn modelId="{14BFE20A-24F9-43B1-92B6-8DFF70EB9D2A}" type="presOf" srcId="{3CCFC6A1-EE2B-4951-902F-B50E4D46BDED}" destId="{C3ED67E7-111F-4A30-B9A1-55AD8668B4D4}" srcOrd="0" destOrd="1" presId="urn:microsoft.com/office/officeart/2005/8/layout/list1"/>
    <dgm:cxn modelId="{CBE5A060-582D-4DEC-BC23-EDD85E29ECED}" type="presOf" srcId="{E2E1FEA6-EE17-4853-A228-3216B40587A6}" destId="{928159C8-DE99-4CC6-827C-896DB74DFF70}" srcOrd="1" destOrd="0" presId="urn:microsoft.com/office/officeart/2005/8/layout/list1"/>
    <dgm:cxn modelId="{1EF9C4BE-241B-4965-B8BD-B405CC622EE4}" srcId="{75626C72-9F99-48EC-B62B-A641B9AF22AF}" destId="{9D28D3FD-8CD3-4AF5-AC5E-65694BF45B8A}" srcOrd="0" destOrd="0" parTransId="{87F71E5B-74D1-4C6C-819E-5D35428A6A58}" sibTransId="{E5399A56-2C1B-4380-9089-FEF2B82FC5D1}"/>
    <dgm:cxn modelId="{5C9606E2-288B-4353-B70B-CB9F66A00030}" srcId="{75626C72-9F99-48EC-B62B-A641B9AF22AF}" destId="{3F1C5739-8646-463E-B344-32525B179D9A}" srcOrd="1" destOrd="0" parTransId="{A25326FE-789E-44A5-B637-4DC826B22E4D}" sibTransId="{5170C282-B380-4455-85F3-11EC6BFA3EC7}"/>
    <dgm:cxn modelId="{2CAF3A69-A555-4F57-9D40-B970F1DA2BDC}" type="presOf" srcId="{9D28D3FD-8CD3-4AF5-AC5E-65694BF45B8A}" destId="{F606F289-DFE5-4A3D-AC5F-35B751E9B4B2}" srcOrd="0" destOrd="0" presId="urn:microsoft.com/office/officeart/2005/8/layout/list1"/>
    <dgm:cxn modelId="{25D917BE-ADDD-4C28-978E-0596489F8798}" type="presOf" srcId="{75626C72-9F99-48EC-B62B-A641B9AF22AF}" destId="{ABCDE693-AC60-41B6-B07B-C2233F03F5E4}" srcOrd="1" destOrd="0" presId="urn:microsoft.com/office/officeart/2005/8/layout/list1"/>
    <dgm:cxn modelId="{6928E9A9-00B0-4D22-B879-207AE4F68C71}" type="presParOf" srcId="{A11EF743-6838-4BAC-8E90-17FBCAC46504}" destId="{38BA71AE-6D76-49A5-A50A-2B263E244556}" srcOrd="0" destOrd="0" presId="urn:microsoft.com/office/officeart/2005/8/layout/list1"/>
    <dgm:cxn modelId="{2FF26938-9F66-4870-AC0A-7188086B573C}" type="presParOf" srcId="{38BA71AE-6D76-49A5-A50A-2B263E244556}" destId="{F4088267-3E78-46B4-8E5B-FB15084698B9}" srcOrd="0" destOrd="0" presId="urn:microsoft.com/office/officeart/2005/8/layout/list1"/>
    <dgm:cxn modelId="{51BDA2D8-FE5B-4AA7-A2BF-B82FF7A055F7}" type="presParOf" srcId="{38BA71AE-6D76-49A5-A50A-2B263E244556}" destId="{928159C8-DE99-4CC6-827C-896DB74DFF70}" srcOrd="1" destOrd="0" presId="urn:microsoft.com/office/officeart/2005/8/layout/list1"/>
    <dgm:cxn modelId="{C866CA46-7306-4BA2-8E90-608BDB7D48E5}" type="presParOf" srcId="{A11EF743-6838-4BAC-8E90-17FBCAC46504}" destId="{68420290-71C8-42B9-919A-A1F6766C9B6B}" srcOrd="1" destOrd="0" presId="urn:microsoft.com/office/officeart/2005/8/layout/list1"/>
    <dgm:cxn modelId="{F00C7773-843F-4D67-A7F2-94CC3FD49035}" type="presParOf" srcId="{A11EF743-6838-4BAC-8E90-17FBCAC46504}" destId="{C3ED67E7-111F-4A30-B9A1-55AD8668B4D4}" srcOrd="2" destOrd="0" presId="urn:microsoft.com/office/officeart/2005/8/layout/list1"/>
    <dgm:cxn modelId="{08A89D22-A68B-4CD5-A963-1B57EEFF9311}" type="presParOf" srcId="{A11EF743-6838-4BAC-8E90-17FBCAC46504}" destId="{EC7703DE-71FC-4EF8-BF06-5589071D8066}" srcOrd="3" destOrd="0" presId="urn:microsoft.com/office/officeart/2005/8/layout/list1"/>
    <dgm:cxn modelId="{A3CCE075-6109-456B-90C7-83A3127F1E8F}" type="presParOf" srcId="{A11EF743-6838-4BAC-8E90-17FBCAC46504}" destId="{22936FC9-33E5-466F-AAC3-CA97FDB71D70}" srcOrd="4" destOrd="0" presId="urn:microsoft.com/office/officeart/2005/8/layout/list1"/>
    <dgm:cxn modelId="{D34ACEAC-78DC-4915-BE76-1C4DF9279ACD}" type="presParOf" srcId="{22936FC9-33E5-466F-AAC3-CA97FDB71D70}" destId="{1FE2B48C-D783-4216-9169-99C4B13D2559}" srcOrd="0" destOrd="0" presId="urn:microsoft.com/office/officeart/2005/8/layout/list1"/>
    <dgm:cxn modelId="{4CF3779C-207D-493C-AFE6-7D4BB05E0397}" type="presParOf" srcId="{22936FC9-33E5-466F-AAC3-CA97FDB71D70}" destId="{ABCDE693-AC60-41B6-B07B-C2233F03F5E4}" srcOrd="1" destOrd="0" presId="urn:microsoft.com/office/officeart/2005/8/layout/list1"/>
    <dgm:cxn modelId="{3DA3A2DF-1548-4DDA-B6A4-69DF6F39A1AE}" type="presParOf" srcId="{A11EF743-6838-4BAC-8E90-17FBCAC46504}" destId="{5109696D-807C-49E1-982F-23C243C22A05}" srcOrd="5" destOrd="0" presId="urn:microsoft.com/office/officeart/2005/8/layout/list1"/>
    <dgm:cxn modelId="{2DD279AD-C08F-4156-8785-0FDF8608713B}" type="presParOf" srcId="{A11EF743-6838-4BAC-8E90-17FBCAC46504}" destId="{F606F289-DFE5-4A3D-AC5F-35B751E9B4B2}" srcOrd="6" destOrd="0" presId="urn:microsoft.com/office/officeart/2005/8/layout/list1"/>
    <dgm:cxn modelId="{5CE9B3ED-9A82-46EB-B216-E16B8DE15909}" type="presParOf" srcId="{A11EF743-6838-4BAC-8E90-17FBCAC46504}" destId="{ED244E22-A41A-42CC-A5A7-CFA99DEF9C4E}" srcOrd="7" destOrd="0" presId="urn:microsoft.com/office/officeart/2005/8/layout/list1"/>
    <dgm:cxn modelId="{D9BDB190-332B-405A-B4D3-D49AD0107B90}" type="presParOf" srcId="{A11EF743-6838-4BAC-8E90-17FBCAC46504}" destId="{B6A0B345-5D88-42DD-B69C-B94C2BC750A6}" srcOrd="8" destOrd="0" presId="urn:microsoft.com/office/officeart/2005/8/layout/list1"/>
    <dgm:cxn modelId="{5B620E12-60AA-4FBA-8DDC-A54AFF7348E1}" type="presParOf" srcId="{B6A0B345-5D88-42DD-B69C-B94C2BC750A6}" destId="{6EB29A3E-828A-4B60-BB2C-0CDC6B762920}" srcOrd="0" destOrd="0" presId="urn:microsoft.com/office/officeart/2005/8/layout/list1"/>
    <dgm:cxn modelId="{8CE4F446-B886-43B2-8AF8-45C304F2C32F}" type="presParOf" srcId="{B6A0B345-5D88-42DD-B69C-B94C2BC750A6}" destId="{57689023-2CC8-47C0-8E71-104278F4CED7}" srcOrd="1" destOrd="0" presId="urn:microsoft.com/office/officeart/2005/8/layout/list1"/>
    <dgm:cxn modelId="{AEFA96FD-6A10-4678-8567-2810B719F1A2}" type="presParOf" srcId="{A11EF743-6838-4BAC-8E90-17FBCAC46504}" destId="{389EF4A3-C429-4961-8B73-DC985BC8FB9C}" srcOrd="9" destOrd="0" presId="urn:microsoft.com/office/officeart/2005/8/layout/list1"/>
    <dgm:cxn modelId="{52BF7573-F5E3-4B18-AD1C-FE7C7135501D}" type="presParOf" srcId="{A11EF743-6838-4BAC-8E90-17FBCAC46504}" destId="{51930005-6952-42E9-8ACC-8A74B0DBC37D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B98530-4C48-4B4A-97EE-2812F84FBA73}" type="doc">
      <dgm:prSet loTypeId="urn:microsoft.com/office/officeart/2005/8/layout/list1" loCatId="list" qsTypeId="urn:microsoft.com/office/officeart/2005/8/quickstyle/simple4" qsCatId="simple" csTypeId="urn:microsoft.com/office/officeart/2005/8/colors/accent3_5" csCatId="accent3" phldr="1"/>
      <dgm:spPr/>
      <dgm:t>
        <a:bodyPr/>
        <a:lstStyle/>
        <a:p>
          <a:endParaRPr lang="nl-NL"/>
        </a:p>
      </dgm:t>
    </dgm:pt>
    <dgm:pt modelId="{E2E1FEA6-EE17-4853-A228-3216B40587A6}">
      <dgm:prSet phldrT="[Tekst]"/>
      <dgm:spPr/>
      <dgm:t>
        <a:bodyPr/>
        <a:lstStyle/>
        <a:p>
          <a:r>
            <a:rPr lang="nl-NL" b="1" dirty="0"/>
            <a:t>Mission Editor: Code </a:t>
          </a:r>
          <a:r>
            <a:rPr lang="nl-NL" b="1" dirty="0" err="1"/>
            <a:t>your</a:t>
          </a:r>
          <a:r>
            <a:rPr lang="nl-NL" b="1" dirty="0"/>
            <a:t> mission logic </a:t>
          </a:r>
          <a:r>
            <a:rPr lang="nl-NL" b="1" dirty="0" err="1"/>
            <a:t>using</a:t>
          </a:r>
          <a:r>
            <a:rPr lang="nl-NL" b="1" dirty="0"/>
            <a:t> </a:t>
          </a:r>
          <a:r>
            <a:rPr lang="nl-NL" b="1" dirty="0" err="1"/>
            <a:t>the</a:t>
          </a:r>
          <a:r>
            <a:rPr lang="nl-NL" b="1" dirty="0"/>
            <a:t> </a:t>
          </a:r>
          <a:r>
            <a:rPr lang="nl-NL" b="1" dirty="0" err="1"/>
            <a:t>Eclipse</a:t>
          </a:r>
          <a:r>
            <a:rPr lang="nl-NL" b="1" dirty="0"/>
            <a:t> </a:t>
          </a:r>
          <a:r>
            <a:rPr lang="nl-NL" b="1" dirty="0" err="1"/>
            <a:t>Lua</a:t>
          </a:r>
          <a:r>
            <a:rPr lang="nl-NL" b="1" dirty="0"/>
            <a:t> Development Tools</a:t>
          </a:r>
        </a:p>
      </dgm:t>
    </dgm:pt>
    <dgm:pt modelId="{9C6A11B8-9844-441F-966E-15A6835CCF65}" type="parTrans" cxnId="{8EA66D01-9835-4B20-9EEB-27AD00F8B8C8}">
      <dgm:prSet/>
      <dgm:spPr/>
      <dgm:t>
        <a:bodyPr/>
        <a:lstStyle/>
        <a:p>
          <a:endParaRPr lang="nl-NL"/>
        </a:p>
      </dgm:t>
    </dgm:pt>
    <dgm:pt modelId="{CFF8411F-EAF6-41B4-8030-AC8A8B2441B9}" type="sibTrans" cxnId="{8EA66D01-9835-4B20-9EEB-27AD00F8B8C8}">
      <dgm:prSet/>
      <dgm:spPr/>
      <dgm:t>
        <a:bodyPr/>
        <a:lstStyle/>
        <a:p>
          <a:endParaRPr lang="nl-NL"/>
        </a:p>
      </dgm:t>
    </dgm:pt>
    <dgm:pt modelId="{E4C33940-3F3D-4C4B-A317-71D95906C120}">
      <dgm:prSet phldrT="[Tekst]"/>
      <dgm:spPr/>
      <dgm:t>
        <a:bodyPr/>
        <a:lstStyle/>
        <a:p>
          <a:r>
            <a:rPr lang="nl-NL" b="0" dirty="0"/>
            <a:t>Workflow is </a:t>
          </a:r>
          <a:r>
            <a:rPr lang="nl-NL" b="0" dirty="0" err="1"/>
            <a:t>embedded</a:t>
          </a:r>
          <a:r>
            <a:rPr lang="nl-NL" b="0" dirty="0"/>
            <a:t> in </a:t>
          </a:r>
          <a:r>
            <a:rPr lang="nl-NL" b="1" dirty="0" err="1"/>
            <a:t>one</a:t>
          </a:r>
          <a:r>
            <a:rPr lang="nl-NL" b="1" dirty="0"/>
            <a:t> script file</a:t>
          </a:r>
          <a:r>
            <a:rPr lang="nl-NL" b="0" dirty="0"/>
            <a:t>. </a:t>
          </a:r>
          <a:r>
            <a:rPr lang="nl-NL" b="1" dirty="0"/>
            <a:t>No </a:t>
          </a:r>
          <a:r>
            <a:rPr lang="nl-NL" b="1" dirty="0" err="1"/>
            <a:t>hidden</a:t>
          </a:r>
          <a:r>
            <a:rPr lang="nl-NL" b="1" dirty="0"/>
            <a:t> code</a:t>
          </a:r>
          <a:r>
            <a:rPr lang="nl-NL" b="0" dirty="0"/>
            <a:t>. </a:t>
          </a:r>
        </a:p>
        <a:p>
          <a:r>
            <a:rPr lang="nl-NL" b="0" dirty="0" err="1"/>
            <a:t>Also</a:t>
          </a:r>
          <a:r>
            <a:rPr lang="nl-NL" b="0" dirty="0"/>
            <a:t>, </a:t>
          </a:r>
          <a:r>
            <a:rPr lang="nl-NL" b="1" dirty="0"/>
            <a:t>workflow tools </a:t>
          </a:r>
          <a:r>
            <a:rPr lang="nl-NL" b="0" dirty="0"/>
            <a:t>are </a:t>
          </a:r>
          <a:r>
            <a:rPr lang="nl-NL" b="0" dirty="0" err="1"/>
            <a:t>embedded</a:t>
          </a:r>
          <a:r>
            <a:rPr lang="nl-NL" b="0" dirty="0"/>
            <a:t> </a:t>
          </a:r>
          <a:r>
            <a:rPr lang="nl-NL" b="0" dirty="0" err="1"/>
            <a:t>within</a:t>
          </a:r>
          <a:r>
            <a:rPr lang="nl-NL" b="0" dirty="0"/>
            <a:t> MOOSE.</a:t>
          </a:r>
        </a:p>
      </dgm:t>
    </dgm:pt>
    <dgm:pt modelId="{2911843E-42BA-4312-A19D-921C4AE9C95A}" type="parTrans" cxnId="{9391433C-AB8B-4F2B-964D-F1E9F31179E9}">
      <dgm:prSet/>
      <dgm:spPr/>
      <dgm:t>
        <a:bodyPr/>
        <a:lstStyle/>
        <a:p>
          <a:endParaRPr lang="nl-NL"/>
        </a:p>
      </dgm:t>
    </dgm:pt>
    <dgm:pt modelId="{3B15317E-B56F-44E6-8235-69FF857BCFE7}" type="sibTrans" cxnId="{9391433C-AB8B-4F2B-964D-F1E9F31179E9}">
      <dgm:prSet/>
      <dgm:spPr/>
      <dgm:t>
        <a:bodyPr/>
        <a:lstStyle/>
        <a:p>
          <a:endParaRPr lang="nl-NL"/>
        </a:p>
      </dgm:t>
    </dgm:pt>
    <dgm:pt modelId="{1C381908-4A3C-41A4-BE9C-C20A0A05F472}">
      <dgm:prSet phldrT="[Tekst]"/>
      <dgm:spPr/>
      <dgm:t>
        <a:bodyPr/>
        <a:lstStyle/>
        <a:p>
          <a:r>
            <a:rPr lang="nl-NL" b="0" dirty="0" err="1"/>
            <a:t>Develop</a:t>
          </a:r>
          <a:r>
            <a:rPr lang="nl-NL" b="0" dirty="0"/>
            <a:t> </a:t>
          </a:r>
          <a:r>
            <a:rPr lang="nl-NL" b="0" dirty="0" err="1"/>
            <a:t>lua</a:t>
          </a:r>
          <a:r>
            <a:rPr lang="nl-NL" b="0" dirty="0"/>
            <a:t> </a:t>
          </a:r>
          <a:r>
            <a:rPr lang="nl-NL" b="0" dirty="0" err="1"/>
            <a:t>using</a:t>
          </a:r>
          <a:r>
            <a:rPr lang="nl-NL" b="0" dirty="0"/>
            <a:t> a </a:t>
          </a:r>
          <a:r>
            <a:rPr lang="nl-NL" b="1" dirty="0"/>
            <a:t>professional </a:t>
          </a:r>
          <a:r>
            <a:rPr lang="nl-NL" b="1" dirty="0" err="1"/>
            <a:t>lua</a:t>
          </a:r>
          <a:r>
            <a:rPr lang="nl-NL" b="1" dirty="0"/>
            <a:t> code editor.</a:t>
          </a:r>
        </a:p>
        <a:p>
          <a:r>
            <a:rPr lang="nl-NL" b="0" dirty="0"/>
            <a:t>MOOSE </a:t>
          </a:r>
          <a:r>
            <a:rPr lang="nl-NL" b="0" dirty="0" err="1"/>
            <a:t>provides</a:t>
          </a:r>
          <a:r>
            <a:rPr lang="nl-NL" b="0" dirty="0"/>
            <a:t> </a:t>
          </a:r>
          <a:r>
            <a:rPr lang="nl-NL" b="0" dirty="0" err="1"/>
            <a:t>with</a:t>
          </a:r>
          <a:r>
            <a:rPr lang="nl-NL" b="0" dirty="0"/>
            <a:t> </a:t>
          </a:r>
          <a:r>
            <a:rPr lang="nl-NL" b="1" dirty="0"/>
            <a:t>online </a:t>
          </a:r>
          <a:r>
            <a:rPr lang="nl-NL" b="1" dirty="0" err="1"/>
            <a:t>documentation</a:t>
          </a:r>
          <a:r>
            <a:rPr lang="nl-NL" b="0" dirty="0"/>
            <a:t> of ALL </a:t>
          </a:r>
          <a:r>
            <a:rPr lang="nl-NL" b="0" dirty="0" err="1"/>
            <a:t>the</a:t>
          </a:r>
          <a:r>
            <a:rPr lang="nl-NL" b="0" dirty="0"/>
            <a:t> classes!</a:t>
          </a:r>
        </a:p>
      </dgm:t>
    </dgm:pt>
    <dgm:pt modelId="{5FCC9D41-950C-4489-8DC2-89593A81225E}" type="parTrans" cxnId="{EFBA5A62-8038-4C20-A6A2-A7A0FF87BDD7}">
      <dgm:prSet/>
      <dgm:spPr/>
      <dgm:t>
        <a:bodyPr/>
        <a:lstStyle/>
        <a:p>
          <a:endParaRPr lang="nl-NL"/>
        </a:p>
      </dgm:t>
    </dgm:pt>
    <dgm:pt modelId="{3D410D82-B931-4F3F-9DBB-5E511AE07B47}" type="sibTrans" cxnId="{EFBA5A62-8038-4C20-A6A2-A7A0FF87BDD7}">
      <dgm:prSet/>
      <dgm:spPr/>
      <dgm:t>
        <a:bodyPr/>
        <a:lstStyle/>
        <a:p>
          <a:endParaRPr lang="nl-NL"/>
        </a:p>
      </dgm:t>
    </dgm:pt>
    <dgm:pt modelId="{3E82552A-96CB-4F08-B758-305F501A04A5}">
      <dgm:prSet phldrT="[Tekst]"/>
      <dgm:spPr/>
      <dgm:t>
        <a:bodyPr/>
        <a:lstStyle/>
        <a:p>
          <a:r>
            <a:rPr lang="nl-NL" b="1" dirty="0"/>
            <a:t>Change management is </a:t>
          </a:r>
          <a:r>
            <a:rPr lang="nl-NL" b="1" dirty="0" err="1"/>
            <a:t>now</a:t>
          </a:r>
          <a:r>
            <a:rPr lang="nl-NL" b="1" dirty="0"/>
            <a:t> a lot </a:t>
          </a:r>
          <a:r>
            <a:rPr lang="nl-NL" b="1" dirty="0" err="1"/>
            <a:t>easier</a:t>
          </a:r>
          <a:r>
            <a:rPr lang="nl-NL" b="0" dirty="0"/>
            <a:t>. </a:t>
          </a:r>
          <a:r>
            <a:rPr lang="nl-NL" b="0" dirty="0" err="1"/>
            <a:t>All</a:t>
          </a:r>
          <a:r>
            <a:rPr lang="nl-NL" b="0" dirty="0"/>
            <a:t> </a:t>
          </a:r>
          <a:r>
            <a:rPr lang="nl-NL" b="0" dirty="0" err="1"/>
            <a:t>your</a:t>
          </a:r>
          <a:r>
            <a:rPr lang="nl-NL" b="0" dirty="0"/>
            <a:t> code in </a:t>
          </a:r>
          <a:r>
            <a:rPr lang="nl-NL" b="0" dirty="0" err="1"/>
            <a:t>one</a:t>
          </a:r>
          <a:r>
            <a:rPr lang="nl-NL" b="0" dirty="0"/>
            <a:t> file, search, </a:t>
          </a:r>
          <a:r>
            <a:rPr lang="nl-NL" b="0" dirty="0" err="1"/>
            <a:t>replace</a:t>
          </a:r>
          <a:r>
            <a:rPr lang="nl-NL" b="0" dirty="0"/>
            <a:t> </a:t>
          </a:r>
          <a:r>
            <a:rPr lang="nl-NL" b="0" dirty="0" err="1"/>
            <a:t>now</a:t>
          </a:r>
          <a:r>
            <a:rPr lang="nl-NL" b="0" dirty="0"/>
            <a:t> </a:t>
          </a:r>
          <a:r>
            <a:rPr lang="nl-NL" b="0" dirty="0" err="1"/>
            <a:t>becomes</a:t>
          </a:r>
          <a:r>
            <a:rPr lang="nl-NL" b="0" dirty="0"/>
            <a:t> </a:t>
          </a:r>
          <a:r>
            <a:rPr lang="nl-NL" b="0" dirty="0" err="1"/>
            <a:t>an</a:t>
          </a:r>
          <a:r>
            <a:rPr lang="nl-NL" b="0" dirty="0"/>
            <a:t> option. Cut-paste is </a:t>
          </a:r>
          <a:r>
            <a:rPr lang="nl-NL" b="0" dirty="0" err="1"/>
            <a:t>easier</a:t>
          </a:r>
          <a:r>
            <a:rPr lang="nl-NL" b="0" dirty="0"/>
            <a:t>.</a:t>
          </a:r>
        </a:p>
      </dgm:t>
    </dgm:pt>
    <dgm:pt modelId="{B47041BF-61BD-4919-99C1-C95E59AD9B44}" type="parTrans" cxnId="{59053777-279C-4CD2-82A3-5C17ACA8A421}">
      <dgm:prSet/>
      <dgm:spPr/>
      <dgm:t>
        <a:bodyPr/>
        <a:lstStyle/>
        <a:p>
          <a:endParaRPr lang="nl-NL"/>
        </a:p>
      </dgm:t>
    </dgm:pt>
    <dgm:pt modelId="{3CE871C3-A2CF-4CFC-96EF-96A2DF13FA63}" type="sibTrans" cxnId="{59053777-279C-4CD2-82A3-5C17ACA8A421}">
      <dgm:prSet/>
      <dgm:spPr/>
      <dgm:t>
        <a:bodyPr/>
        <a:lstStyle/>
        <a:p>
          <a:endParaRPr lang="nl-NL"/>
        </a:p>
      </dgm:t>
    </dgm:pt>
    <dgm:pt modelId="{75626C72-9F99-48EC-B62B-A641B9AF22AF}">
      <dgm:prSet phldrT="[Tekst]"/>
      <dgm:spPr/>
      <dgm:t>
        <a:bodyPr/>
        <a:lstStyle/>
        <a:p>
          <a:r>
            <a:rPr lang="nl-NL" b="1" dirty="0"/>
            <a:t>Scripting: </a:t>
          </a:r>
          <a:r>
            <a:rPr lang="nl-NL" b="1" dirty="0" err="1"/>
            <a:t>using</a:t>
          </a:r>
          <a:r>
            <a:rPr lang="nl-NL" b="1" dirty="0"/>
            <a:t> MOOSE API</a:t>
          </a:r>
        </a:p>
      </dgm:t>
    </dgm:pt>
    <dgm:pt modelId="{56B6B826-76A2-4987-9CFF-49783689BF3B}" type="parTrans" cxnId="{C04D68FE-DD6A-446C-933D-FF38B52A7B62}">
      <dgm:prSet/>
      <dgm:spPr/>
      <dgm:t>
        <a:bodyPr/>
        <a:lstStyle/>
        <a:p>
          <a:endParaRPr lang="nl-NL"/>
        </a:p>
      </dgm:t>
    </dgm:pt>
    <dgm:pt modelId="{BF14DF78-D84E-4A9F-874B-20B5E56C2B55}" type="sibTrans" cxnId="{C04D68FE-DD6A-446C-933D-FF38B52A7B62}">
      <dgm:prSet/>
      <dgm:spPr/>
      <dgm:t>
        <a:bodyPr/>
        <a:lstStyle/>
        <a:p>
          <a:endParaRPr lang="nl-NL"/>
        </a:p>
      </dgm:t>
    </dgm:pt>
    <dgm:pt modelId="{9D28D3FD-8CD3-4AF5-AC5E-65694BF45B8A}">
      <dgm:prSet phldrT="[Tekst]"/>
      <dgm:spPr/>
      <dgm:t>
        <a:bodyPr/>
        <a:lstStyle/>
        <a:p>
          <a:r>
            <a:rPr lang="nl-NL" dirty="0" err="1"/>
            <a:t>There</a:t>
          </a:r>
          <a:r>
            <a:rPr lang="nl-NL" dirty="0"/>
            <a:t> is </a:t>
          </a:r>
          <a:r>
            <a:rPr lang="nl-NL" dirty="0" err="1"/>
            <a:t>still</a:t>
          </a:r>
          <a:r>
            <a:rPr lang="nl-NL" dirty="0"/>
            <a:t> a </a:t>
          </a:r>
          <a:r>
            <a:rPr lang="nl-NL" dirty="0" err="1"/>
            <a:t>lua</a:t>
          </a:r>
          <a:r>
            <a:rPr lang="nl-NL" dirty="0"/>
            <a:t> </a:t>
          </a:r>
          <a:r>
            <a:rPr lang="nl-NL" dirty="0" err="1"/>
            <a:t>learning</a:t>
          </a:r>
          <a:r>
            <a:rPr lang="nl-NL" dirty="0"/>
            <a:t> curve, but </a:t>
          </a:r>
          <a:r>
            <a:rPr lang="nl-NL" dirty="0" err="1"/>
            <a:t>the</a:t>
          </a:r>
          <a:r>
            <a:rPr lang="nl-NL" dirty="0"/>
            <a:t> </a:t>
          </a:r>
          <a:r>
            <a:rPr lang="nl-NL" dirty="0" err="1"/>
            <a:t>framework</a:t>
          </a:r>
          <a:r>
            <a:rPr lang="nl-NL" dirty="0"/>
            <a:t> </a:t>
          </a:r>
          <a:r>
            <a:rPr lang="nl-NL" dirty="0" err="1"/>
            <a:t>comes</a:t>
          </a:r>
          <a:r>
            <a:rPr lang="nl-NL" dirty="0"/>
            <a:t> </a:t>
          </a:r>
          <a:r>
            <a:rPr lang="nl-NL" dirty="0" err="1"/>
            <a:t>with</a:t>
          </a:r>
          <a:r>
            <a:rPr lang="nl-NL" dirty="0"/>
            <a:t> a </a:t>
          </a:r>
          <a:r>
            <a:rPr lang="nl-NL" b="1" dirty="0"/>
            <a:t>pre-</a:t>
          </a:r>
          <a:r>
            <a:rPr lang="nl-NL" b="1" dirty="0" err="1"/>
            <a:t>defined</a:t>
          </a:r>
          <a:r>
            <a:rPr lang="nl-NL" b="1" dirty="0"/>
            <a:t> set of EXAMPLE MISSIONS</a:t>
          </a:r>
          <a:r>
            <a:rPr lang="nl-NL" dirty="0"/>
            <a:t>!</a:t>
          </a:r>
        </a:p>
      </dgm:t>
    </dgm:pt>
    <dgm:pt modelId="{87F71E5B-74D1-4C6C-819E-5D35428A6A58}" type="parTrans" cxnId="{1EF9C4BE-241B-4965-B8BD-B405CC622EE4}">
      <dgm:prSet/>
      <dgm:spPr/>
      <dgm:t>
        <a:bodyPr/>
        <a:lstStyle/>
        <a:p>
          <a:endParaRPr lang="nl-NL"/>
        </a:p>
      </dgm:t>
    </dgm:pt>
    <dgm:pt modelId="{E5399A56-2C1B-4380-9089-FEF2B82FC5D1}" type="sibTrans" cxnId="{1EF9C4BE-241B-4965-B8BD-B405CC622EE4}">
      <dgm:prSet/>
      <dgm:spPr/>
      <dgm:t>
        <a:bodyPr/>
        <a:lstStyle/>
        <a:p>
          <a:endParaRPr lang="nl-NL"/>
        </a:p>
      </dgm:t>
    </dgm:pt>
    <dgm:pt modelId="{D86AA827-B4FF-41B8-BB4B-5EAB24B01FC3}">
      <dgm:prSet phldrT="[Tekst]"/>
      <dgm:spPr/>
      <dgm:t>
        <a:bodyPr/>
        <a:lstStyle/>
        <a:p>
          <a:r>
            <a:rPr lang="nl-NL" b="1" dirty="0"/>
            <a:t>Community: </a:t>
          </a:r>
          <a:r>
            <a:rPr lang="nl-NL" b="1" dirty="0" err="1"/>
            <a:t>becomes</a:t>
          </a:r>
          <a:r>
            <a:rPr lang="nl-NL" b="1" dirty="0"/>
            <a:t> shared </a:t>
          </a:r>
          <a:r>
            <a:rPr lang="nl-NL" b="1" dirty="0" err="1"/>
            <a:t>and</a:t>
          </a:r>
          <a:r>
            <a:rPr lang="nl-NL" b="1" dirty="0"/>
            <a:t> a team!</a:t>
          </a:r>
        </a:p>
      </dgm:t>
    </dgm:pt>
    <dgm:pt modelId="{59E7FE86-C2C6-4AF3-94F6-F776D64E4DE6}" type="parTrans" cxnId="{2F1808C9-AAD6-4D0B-A0E3-7141652B6EF3}">
      <dgm:prSet/>
      <dgm:spPr/>
      <dgm:t>
        <a:bodyPr/>
        <a:lstStyle/>
        <a:p>
          <a:endParaRPr lang="nl-NL"/>
        </a:p>
      </dgm:t>
    </dgm:pt>
    <dgm:pt modelId="{9C4740D4-85B4-44C7-8EAD-7D0C0651FD44}" type="sibTrans" cxnId="{2F1808C9-AAD6-4D0B-A0E3-7141652B6EF3}">
      <dgm:prSet/>
      <dgm:spPr/>
      <dgm:t>
        <a:bodyPr/>
        <a:lstStyle/>
        <a:p>
          <a:endParaRPr lang="nl-NL"/>
        </a:p>
      </dgm:t>
    </dgm:pt>
    <dgm:pt modelId="{94054762-DCD3-4679-91E3-9F4F5141A674}">
      <dgm:prSet phldrT="[Tekst]"/>
      <dgm:spPr/>
      <dgm:t>
        <a:bodyPr/>
        <a:lstStyle/>
        <a:p>
          <a:r>
            <a:rPr lang="nl-NL" b="1" dirty="0"/>
            <a:t>Code is shared, </a:t>
          </a:r>
          <a:r>
            <a:rPr lang="nl-NL" b="1" dirty="0" err="1"/>
            <a:t>documented</a:t>
          </a:r>
          <a:r>
            <a:rPr lang="nl-NL" b="1" dirty="0"/>
            <a:t>, standar</a:t>
          </a:r>
          <a:r>
            <a:rPr lang="nl-NL" dirty="0"/>
            <a:t>d.</a:t>
          </a:r>
        </a:p>
      </dgm:t>
    </dgm:pt>
    <dgm:pt modelId="{43156DD6-44B1-4A5D-8937-9D6A53D36673}" type="parTrans" cxnId="{2DB07FA9-0AC9-44B2-B5AE-5D09F0E1C229}">
      <dgm:prSet/>
      <dgm:spPr/>
      <dgm:t>
        <a:bodyPr/>
        <a:lstStyle/>
        <a:p>
          <a:endParaRPr lang="nl-NL"/>
        </a:p>
      </dgm:t>
    </dgm:pt>
    <dgm:pt modelId="{4D948BFC-8612-4643-B6F1-7A16D695E552}" type="sibTrans" cxnId="{2DB07FA9-0AC9-44B2-B5AE-5D09F0E1C229}">
      <dgm:prSet/>
      <dgm:spPr/>
      <dgm:t>
        <a:bodyPr/>
        <a:lstStyle/>
        <a:p>
          <a:endParaRPr lang="nl-NL"/>
        </a:p>
      </dgm:t>
    </dgm:pt>
    <dgm:pt modelId="{1D900D98-9E43-41B9-A73A-A571BB096DED}">
      <dgm:prSet phldrT="[Tekst]"/>
      <dgm:spPr/>
      <dgm:t>
        <a:bodyPr/>
        <a:lstStyle/>
        <a:p>
          <a:r>
            <a:rPr lang="nl-NL" b="1" dirty="0" err="1"/>
            <a:t>Various</a:t>
          </a:r>
          <a:r>
            <a:rPr lang="nl-NL" b="1" dirty="0"/>
            <a:t> support </a:t>
          </a:r>
          <a:r>
            <a:rPr lang="nl-NL" b="1" dirty="0" err="1"/>
            <a:t>channels</a:t>
          </a:r>
          <a:r>
            <a:rPr lang="nl-NL" dirty="0"/>
            <a:t>!</a:t>
          </a:r>
        </a:p>
        <a:p>
          <a:r>
            <a:rPr lang="nl-NL" dirty="0"/>
            <a:t> </a:t>
          </a:r>
          <a:r>
            <a:rPr lang="nl-NL" b="1" dirty="0"/>
            <a:t>Community is </a:t>
          </a:r>
          <a:r>
            <a:rPr lang="nl-NL" b="1" dirty="0" err="1"/>
            <a:t>growing</a:t>
          </a:r>
          <a:r>
            <a:rPr lang="nl-NL" dirty="0"/>
            <a:t>.</a:t>
          </a:r>
        </a:p>
      </dgm:t>
    </dgm:pt>
    <dgm:pt modelId="{5667BB76-569D-4913-A917-48CA15548AE3}" type="parTrans" cxnId="{004997DE-A45B-4445-AF85-2AB42FD2F9EF}">
      <dgm:prSet/>
      <dgm:spPr/>
      <dgm:t>
        <a:bodyPr/>
        <a:lstStyle/>
        <a:p>
          <a:endParaRPr lang="nl-NL"/>
        </a:p>
      </dgm:t>
    </dgm:pt>
    <dgm:pt modelId="{4D145B78-8BF2-4BC7-A27E-B62E51D39AF1}" type="sibTrans" cxnId="{004997DE-A45B-4445-AF85-2AB42FD2F9EF}">
      <dgm:prSet/>
      <dgm:spPr/>
      <dgm:t>
        <a:bodyPr/>
        <a:lstStyle/>
        <a:p>
          <a:endParaRPr lang="nl-NL"/>
        </a:p>
      </dgm:t>
    </dgm:pt>
    <dgm:pt modelId="{24120BA0-1014-4EA2-870A-7B0BFD714DED}">
      <dgm:prSet phldrT="[Tekst]"/>
      <dgm:spPr/>
      <dgm:t>
        <a:bodyPr/>
        <a:lstStyle/>
        <a:p>
          <a:r>
            <a:rPr lang="nl-NL" b="0" dirty="0"/>
            <a:t>The code </a:t>
          </a:r>
          <a:r>
            <a:rPr lang="nl-NL" b="0" dirty="0" err="1"/>
            <a:t>you</a:t>
          </a:r>
          <a:r>
            <a:rPr lang="nl-NL" b="0" dirty="0"/>
            <a:t> </a:t>
          </a:r>
          <a:r>
            <a:rPr lang="nl-NL" b="0" dirty="0" err="1"/>
            <a:t>write</a:t>
          </a:r>
          <a:r>
            <a:rPr lang="nl-NL" b="0" dirty="0"/>
            <a:t> is </a:t>
          </a:r>
          <a:r>
            <a:rPr lang="nl-NL" b="1" dirty="0"/>
            <a:t>OBJECT ORIENTED</a:t>
          </a:r>
          <a:r>
            <a:rPr lang="nl-NL" b="0" dirty="0"/>
            <a:t>. The </a:t>
          </a:r>
          <a:r>
            <a:rPr lang="nl-NL" b="0" dirty="0" err="1"/>
            <a:t>functionality</a:t>
          </a:r>
          <a:r>
            <a:rPr lang="nl-NL" b="0" dirty="0"/>
            <a:t> is right </a:t>
          </a:r>
          <a:r>
            <a:rPr lang="nl-NL" b="0" dirty="0" err="1"/>
            <a:t>where</a:t>
          </a:r>
          <a:r>
            <a:rPr lang="nl-NL" b="0" dirty="0"/>
            <a:t> </a:t>
          </a:r>
          <a:r>
            <a:rPr lang="nl-NL" b="0" dirty="0" err="1"/>
            <a:t>your</a:t>
          </a:r>
          <a:r>
            <a:rPr lang="nl-NL" b="0" dirty="0"/>
            <a:t> </a:t>
          </a:r>
          <a:r>
            <a:rPr lang="nl-NL" b="0" dirty="0" err="1"/>
            <a:t>objects</a:t>
          </a:r>
          <a:r>
            <a:rPr lang="nl-NL" b="0" dirty="0"/>
            <a:t> are!</a:t>
          </a:r>
        </a:p>
      </dgm:t>
    </dgm:pt>
    <dgm:pt modelId="{6E2EE13F-A464-4A46-9134-D68F7E2FF2FC}" type="parTrans" cxnId="{A08763F0-0131-45B1-9BFD-FEBA3FF50701}">
      <dgm:prSet/>
      <dgm:spPr/>
      <dgm:t>
        <a:bodyPr/>
        <a:lstStyle/>
        <a:p>
          <a:endParaRPr lang="nl-NL"/>
        </a:p>
      </dgm:t>
    </dgm:pt>
    <dgm:pt modelId="{28D88BCF-C72F-4ACA-AFAB-5857D90BF8D3}" type="sibTrans" cxnId="{A08763F0-0131-45B1-9BFD-FEBA3FF50701}">
      <dgm:prSet/>
      <dgm:spPr/>
      <dgm:t>
        <a:bodyPr/>
        <a:lstStyle/>
        <a:p>
          <a:endParaRPr lang="nl-NL"/>
        </a:p>
      </dgm:t>
    </dgm:pt>
    <dgm:pt modelId="{8DD9F8DA-DE62-4852-8AD1-CE274CC7DF70}">
      <dgm:prSet phldrT="[Tekst]"/>
      <dgm:spPr/>
      <dgm:t>
        <a:bodyPr/>
        <a:lstStyle/>
        <a:p>
          <a:r>
            <a:rPr lang="nl-NL" dirty="0"/>
            <a:t>The </a:t>
          </a:r>
          <a:r>
            <a:rPr lang="nl-NL" b="1" dirty="0"/>
            <a:t>API is </a:t>
          </a:r>
          <a:r>
            <a:rPr lang="nl-NL" b="1" dirty="0" err="1"/>
            <a:t>kept</a:t>
          </a:r>
          <a:r>
            <a:rPr lang="nl-NL" b="1" dirty="0"/>
            <a:t> as </a:t>
          </a:r>
          <a:r>
            <a:rPr lang="nl-NL" b="1" dirty="0" err="1"/>
            <a:t>simple</a:t>
          </a:r>
          <a:r>
            <a:rPr lang="nl-NL" b="1" dirty="0"/>
            <a:t> as </a:t>
          </a:r>
          <a:r>
            <a:rPr lang="nl-NL" b="1" dirty="0" err="1"/>
            <a:t>possible</a:t>
          </a:r>
          <a:r>
            <a:rPr lang="nl-NL" dirty="0"/>
            <a:t>. The power of MOOSE is </a:t>
          </a:r>
          <a:r>
            <a:rPr lang="nl-NL" dirty="0" err="1"/>
            <a:t>that</a:t>
          </a:r>
          <a:r>
            <a:rPr lang="nl-NL" dirty="0"/>
            <a:t> </a:t>
          </a:r>
          <a:r>
            <a:rPr lang="nl-NL" dirty="0" err="1"/>
            <a:t>you</a:t>
          </a:r>
          <a:r>
            <a:rPr lang="nl-NL" dirty="0"/>
            <a:t> </a:t>
          </a:r>
          <a:r>
            <a:rPr lang="nl-NL" dirty="0" err="1"/>
            <a:t>can</a:t>
          </a:r>
          <a:r>
            <a:rPr lang="nl-NL" dirty="0"/>
            <a:t> </a:t>
          </a:r>
          <a:r>
            <a:rPr lang="nl-NL" b="1" dirty="0"/>
            <a:t>COMBINE </a:t>
          </a:r>
          <a:r>
            <a:rPr lang="nl-NL" b="1" dirty="0" err="1"/>
            <a:t>the</a:t>
          </a:r>
          <a:r>
            <a:rPr lang="nl-NL" b="1" dirty="0"/>
            <a:t> </a:t>
          </a:r>
          <a:r>
            <a:rPr lang="nl-NL" b="1" dirty="0" err="1"/>
            <a:t>objects</a:t>
          </a:r>
          <a:r>
            <a:rPr lang="nl-NL" b="1" dirty="0"/>
            <a:t> </a:t>
          </a:r>
          <a:r>
            <a:rPr lang="nl-NL" dirty="0" err="1"/>
            <a:t>to</a:t>
          </a:r>
          <a:r>
            <a:rPr lang="nl-NL" dirty="0"/>
            <a:t> </a:t>
          </a:r>
          <a:r>
            <a:rPr lang="nl-NL" dirty="0" err="1"/>
            <a:t>create</a:t>
          </a:r>
          <a:r>
            <a:rPr lang="nl-NL" dirty="0"/>
            <a:t> </a:t>
          </a:r>
          <a:r>
            <a:rPr lang="nl-NL" dirty="0" err="1"/>
            <a:t>missions</a:t>
          </a:r>
          <a:r>
            <a:rPr lang="nl-NL" dirty="0"/>
            <a:t>!</a:t>
          </a:r>
        </a:p>
      </dgm:t>
    </dgm:pt>
    <dgm:pt modelId="{45A51399-6FA1-472B-AAB5-C3273FE46710}" type="parTrans" cxnId="{74AA401E-CF98-4366-9C49-CDC821D4D85E}">
      <dgm:prSet/>
      <dgm:spPr/>
    </dgm:pt>
    <dgm:pt modelId="{F4C05B6C-DFE5-4DBB-8413-793BBD2269AD}" type="sibTrans" cxnId="{74AA401E-CF98-4366-9C49-CDC821D4D85E}">
      <dgm:prSet/>
      <dgm:spPr/>
    </dgm:pt>
    <dgm:pt modelId="{28FAAA9C-65D2-4E39-A9FD-5A2DC34A552B}">
      <dgm:prSet phldrT="[Tekst]"/>
      <dgm:spPr/>
      <dgm:t>
        <a:bodyPr/>
        <a:lstStyle/>
        <a:p>
          <a:r>
            <a:rPr lang="nl-NL" b="1" dirty="0"/>
            <a:t>Debugging</a:t>
          </a:r>
          <a:r>
            <a:rPr lang="nl-NL" b="1" baseline="0" dirty="0"/>
            <a:t> </a:t>
          </a:r>
          <a:r>
            <a:rPr lang="nl-NL" b="1" baseline="0" dirty="0" err="1"/>
            <a:t>facilities</a:t>
          </a:r>
          <a:r>
            <a:rPr lang="nl-NL" b="1" baseline="0" dirty="0"/>
            <a:t> </a:t>
          </a:r>
          <a:r>
            <a:rPr lang="nl-NL" b="0" baseline="0" dirty="0" err="1"/>
            <a:t>through</a:t>
          </a:r>
          <a:r>
            <a:rPr lang="nl-NL" b="0" baseline="0" dirty="0"/>
            <a:t> </a:t>
          </a:r>
          <a:r>
            <a:rPr lang="nl-NL" b="0" baseline="0" dirty="0" err="1"/>
            <a:t>tracing</a:t>
          </a:r>
          <a:r>
            <a:rPr lang="nl-NL" b="0" baseline="0" dirty="0"/>
            <a:t> </a:t>
          </a:r>
          <a:r>
            <a:rPr lang="nl-NL" b="0" baseline="0" dirty="0" err="1"/>
            <a:t>functions</a:t>
          </a:r>
          <a:r>
            <a:rPr lang="nl-NL" b="0" baseline="0" dirty="0"/>
            <a:t>.</a:t>
          </a:r>
          <a:endParaRPr lang="nl-NL" b="0" dirty="0"/>
        </a:p>
      </dgm:t>
    </dgm:pt>
    <dgm:pt modelId="{8DA7CE13-76DA-4828-A82D-68BBD834C3C1}" type="parTrans" cxnId="{CBEE9ED2-2779-428F-9CAB-81F0F34ABA3D}">
      <dgm:prSet/>
      <dgm:spPr/>
    </dgm:pt>
    <dgm:pt modelId="{7BA2E9E7-D4B4-45AF-90F2-8D42278B1915}" type="sibTrans" cxnId="{CBEE9ED2-2779-428F-9CAB-81F0F34ABA3D}">
      <dgm:prSet/>
      <dgm:spPr/>
    </dgm:pt>
    <dgm:pt modelId="{1FA96469-A88A-43AC-9D06-E565343E2FBE}" type="pres">
      <dgm:prSet presAssocID="{81B98530-4C48-4B4A-97EE-2812F84FBA73}" presName="linear" presStyleCnt="0">
        <dgm:presLayoutVars>
          <dgm:dir/>
          <dgm:animLvl val="lvl"/>
          <dgm:resizeHandles val="exact"/>
        </dgm:presLayoutVars>
      </dgm:prSet>
      <dgm:spPr/>
    </dgm:pt>
    <dgm:pt modelId="{E4A3AF3A-5F92-4B9C-95CD-07878CEA6038}" type="pres">
      <dgm:prSet presAssocID="{E2E1FEA6-EE17-4853-A228-3216B40587A6}" presName="parentLin" presStyleCnt="0"/>
      <dgm:spPr/>
    </dgm:pt>
    <dgm:pt modelId="{B72D90B1-F8FC-4B3B-8FF3-3C4806399F27}" type="pres">
      <dgm:prSet presAssocID="{E2E1FEA6-EE17-4853-A228-3216B40587A6}" presName="parentLeftMargin" presStyleLbl="node1" presStyleIdx="0" presStyleCnt="3"/>
      <dgm:spPr/>
    </dgm:pt>
    <dgm:pt modelId="{961DEE0E-1384-4CE5-A794-70B97F455203}" type="pres">
      <dgm:prSet presAssocID="{E2E1FEA6-EE17-4853-A228-3216B40587A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3AA7F9D-E545-4B4A-AB04-CD64055CD0E8}" type="pres">
      <dgm:prSet presAssocID="{E2E1FEA6-EE17-4853-A228-3216B40587A6}" presName="negativeSpace" presStyleCnt="0"/>
      <dgm:spPr/>
    </dgm:pt>
    <dgm:pt modelId="{023ED071-22E7-48B9-B8EB-25A9F5EDD050}" type="pres">
      <dgm:prSet presAssocID="{E2E1FEA6-EE17-4853-A228-3216B40587A6}" presName="childText" presStyleLbl="conFgAcc1" presStyleIdx="0" presStyleCnt="3">
        <dgm:presLayoutVars>
          <dgm:bulletEnabled val="1"/>
        </dgm:presLayoutVars>
      </dgm:prSet>
      <dgm:spPr/>
    </dgm:pt>
    <dgm:pt modelId="{B3CBF647-60DB-4A84-883C-F146715088F8}" type="pres">
      <dgm:prSet presAssocID="{CFF8411F-EAF6-41B4-8030-AC8A8B2441B9}" presName="spaceBetweenRectangles" presStyleCnt="0"/>
      <dgm:spPr/>
    </dgm:pt>
    <dgm:pt modelId="{119BFBD5-D89D-4C52-933B-E9C89C0829D0}" type="pres">
      <dgm:prSet presAssocID="{75626C72-9F99-48EC-B62B-A641B9AF22AF}" presName="parentLin" presStyleCnt="0"/>
      <dgm:spPr/>
    </dgm:pt>
    <dgm:pt modelId="{FFE0E7E0-4931-490E-9B1D-468116F5390B}" type="pres">
      <dgm:prSet presAssocID="{75626C72-9F99-48EC-B62B-A641B9AF22AF}" presName="parentLeftMargin" presStyleLbl="node1" presStyleIdx="0" presStyleCnt="3"/>
      <dgm:spPr/>
    </dgm:pt>
    <dgm:pt modelId="{716A00A9-343A-431F-B135-FA99591918A8}" type="pres">
      <dgm:prSet presAssocID="{75626C72-9F99-48EC-B62B-A641B9AF22A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FA818FC-027C-47B4-850A-CBE4E532E348}" type="pres">
      <dgm:prSet presAssocID="{75626C72-9F99-48EC-B62B-A641B9AF22AF}" presName="negativeSpace" presStyleCnt="0"/>
      <dgm:spPr/>
    </dgm:pt>
    <dgm:pt modelId="{01FF2902-F02C-4DB1-99A9-28E52FDD7250}" type="pres">
      <dgm:prSet presAssocID="{75626C72-9F99-48EC-B62B-A641B9AF22AF}" presName="childText" presStyleLbl="conFgAcc1" presStyleIdx="1" presStyleCnt="3">
        <dgm:presLayoutVars>
          <dgm:bulletEnabled val="1"/>
        </dgm:presLayoutVars>
      </dgm:prSet>
      <dgm:spPr/>
    </dgm:pt>
    <dgm:pt modelId="{68C38725-DF92-4F8D-A8EE-F69EEA7E8EAB}" type="pres">
      <dgm:prSet presAssocID="{BF14DF78-D84E-4A9F-874B-20B5E56C2B55}" presName="spaceBetweenRectangles" presStyleCnt="0"/>
      <dgm:spPr/>
    </dgm:pt>
    <dgm:pt modelId="{FD832A20-A36D-4E23-98CA-E5A79D427859}" type="pres">
      <dgm:prSet presAssocID="{D86AA827-B4FF-41B8-BB4B-5EAB24B01FC3}" presName="parentLin" presStyleCnt="0"/>
      <dgm:spPr/>
    </dgm:pt>
    <dgm:pt modelId="{E22C2295-4D93-4206-A2FE-CAB639F08908}" type="pres">
      <dgm:prSet presAssocID="{D86AA827-B4FF-41B8-BB4B-5EAB24B01FC3}" presName="parentLeftMargin" presStyleLbl="node1" presStyleIdx="1" presStyleCnt="3"/>
      <dgm:spPr/>
    </dgm:pt>
    <dgm:pt modelId="{4F28AC02-C936-4E9E-B7D0-5422C63D5ADC}" type="pres">
      <dgm:prSet presAssocID="{D86AA827-B4FF-41B8-BB4B-5EAB24B01FC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663FE41-A731-4D23-925D-B5A9E99C5A57}" type="pres">
      <dgm:prSet presAssocID="{D86AA827-B4FF-41B8-BB4B-5EAB24B01FC3}" presName="negativeSpace" presStyleCnt="0"/>
      <dgm:spPr/>
    </dgm:pt>
    <dgm:pt modelId="{49CFEC1C-39CA-4EF8-8717-E56128A4D124}" type="pres">
      <dgm:prSet presAssocID="{D86AA827-B4FF-41B8-BB4B-5EAB24B01FC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9391433C-AB8B-4F2B-964D-F1E9F31179E9}" srcId="{E2E1FEA6-EE17-4853-A228-3216B40587A6}" destId="{E4C33940-3F3D-4C4B-A317-71D95906C120}" srcOrd="3" destOrd="0" parTransId="{2911843E-42BA-4312-A19D-921C4AE9C95A}" sibTransId="{3B15317E-B56F-44E6-8235-69FF857BCFE7}"/>
    <dgm:cxn modelId="{2F1808C9-AAD6-4D0B-A0E3-7141652B6EF3}" srcId="{81B98530-4C48-4B4A-97EE-2812F84FBA73}" destId="{D86AA827-B4FF-41B8-BB4B-5EAB24B01FC3}" srcOrd="2" destOrd="0" parTransId="{59E7FE86-C2C6-4AF3-94F6-F776D64E4DE6}" sibTransId="{9C4740D4-85B4-44C7-8EAD-7D0C0651FD44}"/>
    <dgm:cxn modelId="{C977D670-2281-4E7F-8F6B-593013C9CEE1}" type="presOf" srcId="{24120BA0-1014-4EA2-870A-7B0BFD714DED}" destId="{023ED071-22E7-48B9-B8EB-25A9F5EDD050}" srcOrd="0" destOrd="1" presId="urn:microsoft.com/office/officeart/2005/8/layout/list1"/>
    <dgm:cxn modelId="{004997DE-A45B-4445-AF85-2AB42FD2F9EF}" srcId="{D86AA827-B4FF-41B8-BB4B-5EAB24B01FC3}" destId="{1D900D98-9E43-41B9-A73A-A571BB096DED}" srcOrd="1" destOrd="0" parTransId="{5667BB76-569D-4913-A917-48CA15548AE3}" sibTransId="{4D145B78-8BF2-4BC7-A27E-B62E51D39AF1}"/>
    <dgm:cxn modelId="{3F337CA8-6BF1-485F-9992-10CB816AD043}" type="presOf" srcId="{1C381908-4A3C-41A4-BE9C-C20A0A05F472}" destId="{023ED071-22E7-48B9-B8EB-25A9F5EDD050}" srcOrd="0" destOrd="0" presId="urn:microsoft.com/office/officeart/2005/8/layout/list1"/>
    <dgm:cxn modelId="{C3FC0538-CC20-48AE-9522-D2B8DC3CA053}" type="presOf" srcId="{94054762-DCD3-4679-91E3-9F4F5141A674}" destId="{49CFEC1C-39CA-4EF8-8717-E56128A4D124}" srcOrd="0" destOrd="0" presId="urn:microsoft.com/office/officeart/2005/8/layout/list1"/>
    <dgm:cxn modelId="{9EFA0BB5-1464-4019-96E5-EFF6023A53DD}" type="presOf" srcId="{3E82552A-96CB-4F08-B758-305F501A04A5}" destId="{023ED071-22E7-48B9-B8EB-25A9F5EDD050}" srcOrd="0" destOrd="4" presId="urn:microsoft.com/office/officeart/2005/8/layout/list1"/>
    <dgm:cxn modelId="{1EF9C4BE-241B-4965-B8BD-B405CC622EE4}" srcId="{75626C72-9F99-48EC-B62B-A641B9AF22AF}" destId="{9D28D3FD-8CD3-4AF5-AC5E-65694BF45B8A}" srcOrd="0" destOrd="0" parTransId="{87F71E5B-74D1-4C6C-819E-5D35428A6A58}" sibTransId="{E5399A56-2C1B-4380-9089-FEF2B82FC5D1}"/>
    <dgm:cxn modelId="{74AA401E-CF98-4366-9C49-CDC821D4D85E}" srcId="{75626C72-9F99-48EC-B62B-A641B9AF22AF}" destId="{8DD9F8DA-DE62-4852-8AD1-CE274CC7DF70}" srcOrd="1" destOrd="0" parTransId="{45A51399-6FA1-472B-AAB5-C3273FE46710}" sibTransId="{F4C05B6C-DFE5-4DBB-8413-793BBD2269AD}"/>
    <dgm:cxn modelId="{EE7715C7-E5AE-4737-908A-9A1CC180ACEE}" type="presOf" srcId="{75626C72-9F99-48EC-B62B-A641B9AF22AF}" destId="{FFE0E7E0-4931-490E-9B1D-468116F5390B}" srcOrd="0" destOrd="0" presId="urn:microsoft.com/office/officeart/2005/8/layout/list1"/>
    <dgm:cxn modelId="{8EA66D01-9835-4B20-9EEB-27AD00F8B8C8}" srcId="{81B98530-4C48-4B4A-97EE-2812F84FBA73}" destId="{E2E1FEA6-EE17-4853-A228-3216B40587A6}" srcOrd="0" destOrd="0" parTransId="{9C6A11B8-9844-441F-966E-15A6835CCF65}" sibTransId="{CFF8411F-EAF6-41B4-8030-AC8A8B2441B9}"/>
    <dgm:cxn modelId="{A3F823B3-8291-4E19-A9CF-57898FA77EAA}" type="presOf" srcId="{E2E1FEA6-EE17-4853-A228-3216B40587A6}" destId="{B72D90B1-F8FC-4B3B-8FF3-3C4806399F27}" srcOrd="0" destOrd="0" presId="urn:microsoft.com/office/officeart/2005/8/layout/list1"/>
    <dgm:cxn modelId="{01571697-00F2-43CB-85D8-F61FBB3BC316}" type="presOf" srcId="{1D900D98-9E43-41B9-A73A-A571BB096DED}" destId="{49CFEC1C-39CA-4EF8-8717-E56128A4D124}" srcOrd="0" destOrd="1" presId="urn:microsoft.com/office/officeart/2005/8/layout/list1"/>
    <dgm:cxn modelId="{B239EF3D-F850-46B4-8CB0-5839470FDB94}" type="presOf" srcId="{D86AA827-B4FF-41B8-BB4B-5EAB24B01FC3}" destId="{E22C2295-4D93-4206-A2FE-CAB639F08908}" srcOrd="0" destOrd="0" presId="urn:microsoft.com/office/officeart/2005/8/layout/list1"/>
    <dgm:cxn modelId="{C04D68FE-DD6A-446C-933D-FF38B52A7B62}" srcId="{81B98530-4C48-4B4A-97EE-2812F84FBA73}" destId="{75626C72-9F99-48EC-B62B-A641B9AF22AF}" srcOrd="1" destOrd="0" parTransId="{56B6B826-76A2-4987-9CFF-49783689BF3B}" sibTransId="{BF14DF78-D84E-4A9F-874B-20B5E56C2B55}"/>
    <dgm:cxn modelId="{E6D296CE-921C-48D9-A85F-BF6398B9C2E1}" type="presOf" srcId="{E4C33940-3F3D-4C4B-A317-71D95906C120}" destId="{023ED071-22E7-48B9-B8EB-25A9F5EDD050}" srcOrd="0" destOrd="3" presId="urn:microsoft.com/office/officeart/2005/8/layout/list1"/>
    <dgm:cxn modelId="{2DB07FA9-0AC9-44B2-B5AE-5D09F0E1C229}" srcId="{D86AA827-B4FF-41B8-BB4B-5EAB24B01FC3}" destId="{94054762-DCD3-4679-91E3-9F4F5141A674}" srcOrd="0" destOrd="0" parTransId="{43156DD6-44B1-4A5D-8937-9D6A53D36673}" sibTransId="{4D948BFC-8612-4643-B6F1-7A16D695E552}"/>
    <dgm:cxn modelId="{EFBA5A62-8038-4C20-A6A2-A7A0FF87BDD7}" srcId="{E2E1FEA6-EE17-4853-A228-3216B40587A6}" destId="{1C381908-4A3C-41A4-BE9C-C20A0A05F472}" srcOrd="0" destOrd="0" parTransId="{5FCC9D41-950C-4489-8DC2-89593A81225E}" sibTransId="{3D410D82-B931-4F3F-9DBB-5E511AE07B47}"/>
    <dgm:cxn modelId="{BC91407B-2450-44CB-B916-A06E1683A292}" type="presOf" srcId="{8DD9F8DA-DE62-4852-8AD1-CE274CC7DF70}" destId="{01FF2902-F02C-4DB1-99A9-28E52FDD7250}" srcOrd="0" destOrd="1" presId="urn:microsoft.com/office/officeart/2005/8/layout/list1"/>
    <dgm:cxn modelId="{81922BC3-93DE-4C1E-8B16-5A090D387D2A}" type="presOf" srcId="{75626C72-9F99-48EC-B62B-A641B9AF22AF}" destId="{716A00A9-343A-431F-B135-FA99591918A8}" srcOrd="1" destOrd="0" presId="urn:microsoft.com/office/officeart/2005/8/layout/list1"/>
    <dgm:cxn modelId="{59053777-279C-4CD2-82A3-5C17ACA8A421}" srcId="{E2E1FEA6-EE17-4853-A228-3216B40587A6}" destId="{3E82552A-96CB-4F08-B758-305F501A04A5}" srcOrd="4" destOrd="0" parTransId="{B47041BF-61BD-4919-99C1-C95E59AD9B44}" sibTransId="{3CE871C3-A2CF-4CFC-96EF-96A2DF13FA63}"/>
    <dgm:cxn modelId="{D6A32B91-45E3-4E4D-A35A-99B1BC5F8537}" type="presOf" srcId="{D86AA827-B4FF-41B8-BB4B-5EAB24B01FC3}" destId="{4F28AC02-C936-4E9E-B7D0-5422C63D5ADC}" srcOrd="1" destOrd="0" presId="urn:microsoft.com/office/officeart/2005/8/layout/list1"/>
    <dgm:cxn modelId="{5194A704-F3F7-4257-AF41-C49ED102943B}" type="presOf" srcId="{81B98530-4C48-4B4A-97EE-2812F84FBA73}" destId="{1FA96469-A88A-43AC-9D06-E565343E2FBE}" srcOrd="0" destOrd="0" presId="urn:microsoft.com/office/officeart/2005/8/layout/list1"/>
    <dgm:cxn modelId="{A08763F0-0131-45B1-9BFD-FEBA3FF50701}" srcId="{E2E1FEA6-EE17-4853-A228-3216B40587A6}" destId="{24120BA0-1014-4EA2-870A-7B0BFD714DED}" srcOrd="1" destOrd="0" parTransId="{6E2EE13F-A464-4A46-9134-D68F7E2FF2FC}" sibTransId="{28D88BCF-C72F-4ACA-AFAB-5857D90BF8D3}"/>
    <dgm:cxn modelId="{CBEE9ED2-2779-428F-9CAB-81F0F34ABA3D}" srcId="{E2E1FEA6-EE17-4853-A228-3216B40587A6}" destId="{28FAAA9C-65D2-4E39-A9FD-5A2DC34A552B}" srcOrd="2" destOrd="0" parTransId="{8DA7CE13-76DA-4828-A82D-68BBD834C3C1}" sibTransId="{7BA2E9E7-D4B4-45AF-90F2-8D42278B1915}"/>
    <dgm:cxn modelId="{A114018D-3955-4E54-A03E-F1F50A4EDF39}" type="presOf" srcId="{E2E1FEA6-EE17-4853-A228-3216B40587A6}" destId="{961DEE0E-1384-4CE5-A794-70B97F455203}" srcOrd="1" destOrd="0" presId="urn:microsoft.com/office/officeart/2005/8/layout/list1"/>
    <dgm:cxn modelId="{EC983706-7723-4785-824D-940DF66D6756}" type="presOf" srcId="{9D28D3FD-8CD3-4AF5-AC5E-65694BF45B8A}" destId="{01FF2902-F02C-4DB1-99A9-28E52FDD7250}" srcOrd="0" destOrd="0" presId="urn:microsoft.com/office/officeart/2005/8/layout/list1"/>
    <dgm:cxn modelId="{0A5FE7BA-6C70-4B7E-8C06-DCAF25B92F22}" type="presOf" srcId="{28FAAA9C-65D2-4E39-A9FD-5A2DC34A552B}" destId="{023ED071-22E7-48B9-B8EB-25A9F5EDD050}" srcOrd="0" destOrd="2" presId="urn:microsoft.com/office/officeart/2005/8/layout/list1"/>
    <dgm:cxn modelId="{C67A7A71-68EA-41D1-AD37-01827C6EB5A2}" type="presParOf" srcId="{1FA96469-A88A-43AC-9D06-E565343E2FBE}" destId="{E4A3AF3A-5F92-4B9C-95CD-07878CEA6038}" srcOrd="0" destOrd="0" presId="urn:microsoft.com/office/officeart/2005/8/layout/list1"/>
    <dgm:cxn modelId="{0C393BFE-A946-4BA1-8E24-CC860CAEF36B}" type="presParOf" srcId="{E4A3AF3A-5F92-4B9C-95CD-07878CEA6038}" destId="{B72D90B1-F8FC-4B3B-8FF3-3C4806399F27}" srcOrd="0" destOrd="0" presId="urn:microsoft.com/office/officeart/2005/8/layout/list1"/>
    <dgm:cxn modelId="{E390C992-3186-4935-9DD8-359F91B4E8F3}" type="presParOf" srcId="{E4A3AF3A-5F92-4B9C-95CD-07878CEA6038}" destId="{961DEE0E-1384-4CE5-A794-70B97F455203}" srcOrd="1" destOrd="0" presId="urn:microsoft.com/office/officeart/2005/8/layout/list1"/>
    <dgm:cxn modelId="{9DE6CC13-6BA5-485C-81D7-314D328B49BF}" type="presParOf" srcId="{1FA96469-A88A-43AC-9D06-E565343E2FBE}" destId="{E3AA7F9D-E545-4B4A-AB04-CD64055CD0E8}" srcOrd="1" destOrd="0" presId="urn:microsoft.com/office/officeart/2005/8/layout/list1"/>
    <dgm:cxn modelId="{ECC1B5CF-74AF-48C6-BF86-FB4A54798809}" type="presParOf" srcId="{1FA96469-A88A-43AC-9D06-E565343E2FBE}" destId="{023ED071-22E7-48B9-B8EB-25A9F5EDD050}" srcOrd="2" destOrd="0" presId="urn:microsoft.com/office/officeart/2005/8/layout/list1"/>
    <dgm:cxn modelId="{C873B43C-0DD8-4F18-A221-A36B2899F512}" type="presParOf" srcId="{1FA96469-A88A-43AC-9D06-E565343E2FBE}" destId="{B3CBF647-60DB-4A84-883C-F146715088F8}" srcOrd="3" destOrd="0" presId="urn:microsoft.com/office/officeart/2005/8/layout/list1"/>
    <dgm:cxn modelId="{66C75DB0-66FC-4DDC-8A60-420658E099D9}" type="presParOf" srcId="{1FA96469-A88A-43AC-9D06-E565343E2FBE}" destId="{119BFBD5-D89D-4C52-933B-E9C89C0829D0}" srcOrd="4" destOrd="0" presId="urn:microsoft.com/office/officeart/2005/8/layout/list1"/>
    <dgm:cxn modelId="{A83BE5FD-F7E5-4C38-8B2C-E3626887623B}" type="presParOf" srcId="{119BFBD5-D89D-4C52-933B-E9C89C0829D0}" destId="{FFE0E7E0-4931-490E-9B1D-468116F5390B}" srcOrd="0" destOrd="0" presId="urn:microsoft.com/office/officeart/2005/8/layout/list1"/>
    <dgm:cxn modelId="{2BD6C475-9CDF-4C49-B40E-C61ABF2D2E48}" type="presParOf" srcId="{119BFBD5-D89D-4C52-933B-E9C89C0829D0}" destId="{716A00A9-343A-431F-B135-FA99591918A8}" srcOrd="1" destOrd="0" presId="urn:microsoft.com/office/officeart/2005/8/layout/list1"/>
    <dgm:cxn modelId="{C0CD0556-C410-4D2F-AB00-99658D18817F}" type="presParOf" srcId="{1FA96469-A88A-43AC-9D06-E565343E2FBE}" destId="{1FA818FC-027C-47B4-850A-CBE4E532E348}" srcOrd="5" destOrd="0" presId="urn:microsoft.com/office/officeart/2005/8/layout/list1"/>
    <dgm:cxn modelId="{001170CC-EDB1-4585-9DCA-10629965C89D}" type="presParOf" srcId="{1FA96469-A88A-43AC-9D06-E565343E2FBE}" destId="{01FF2902-F02C-4DB1-99A9-28E52FDD7250}" srcOrd="6" destOrd="0" presId="urn:microsoft.com/office/officeart/2005/8/layout/list1"/>
    <dgm:cxn modelId="{25959BDC-5E63-462A-99B2-6F596ED97C1C}" type="presParOf" srcId="{1FA96469-A88A-43AC-9D06-E565343E2FBE}" destId="{68C38725-DF92-4F8D-A8EE-F69EEA7E8EAB}" srcOrd="7" destOrd="0" presId="urn:microsoft.com/office/officeart/2005/8/layout/list1"/>
    <dgm:cxn modelId="{E570EA81-D3D7-4B35-9ADE-B76948C3DF75}" type="presParOf" srcId="{1FA96469-A88A-43AC-9D06-E565343E2FBE}" destId="{FD832A20-A36D-4E23-98CA-E5A79D427859}" srcOrd="8" destOrd="0" presId="urn:microsoft.com/office/officeart/2005/8/layout/list1"/>
    <dgm:cxn modelId="{54ACCFB4-EA25-495C-B952-D891D7016127}" type="presParOf" srcId="{FD832A20-A36D-4E23-98CA-E5A79D427859}" destId="{E22C2295-4D93-4206-A2FE-CAB639F08908}" srcOrd="0" destOrd="0" presId="urn:microsoft.com/office/officeart/2005/8/layout/list1"/>
    <dgm:cxn modelId="{7D3641AF-58D4-4BE0-A841-F66368D4824F}" type="presParOf" srcId="{FD832A20-A36D-4E23-98CA-E5A79D427859}" destId="{4F28AC02-C936-4E9E-B7D0-5422C63D5ADC}" srcOrd="1" destOrd="0" presId="urn:microsoft.com/office/officeart/2005/8/layout/list1"/>
    <dgm:cxn modelId="{61EEA26C-4583-4CA6-AB3C-38670E123B4F}" type="presParOf" srcId="{1FA96469-A88A-43AC-9D06-E565343E2FBE}" destId="{1663FE41-A731-4D23-925D-B5A9E99C5A57}" srcOrd="9" destOrd="0" presId="urn:microsoft.com/office/officeart/2005/8/layout/list1"/>
    <dgm:cxn modelId="{E7EB46BF-CE22-42B9-99CA-1E7EACDBFF75}" type="presParOf" srcId="{1FA96469-A88A-43AC-9D06-E565343E2FBE}" destId="{49CFEC1C-39CA-4EF8-8717-E56128A4D12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ED67E7-111F-4A30-B9A1-55AD8668B4D4}">
      <dsp:nvSpPr>
        <dsp:cNvPr id="0" name=""/>
        <dsp:cNvSpPr/>
      </dsp:nvSpPr>
      <dsp:spPr>
        <a:xfrm>
          <a:off x="0" y="355615"/>
          <a:ext cx="11520128" cy="1552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354076" rIns="89409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Limited </a:t>
          </a:r>
          <a:r>
            <a:rPr lang="nl-NL" sz="1700" kern="1200" dirty="0" err="1"/>
            <a:t>Functionality</a:t>
          </a:r>
          <a:endParaRPr lang="nl-NL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 err="1"/>
            <a:t>Difficult</a:t>
          </a:r>
          <a:r>
            <a:rPr lang="nl-NL" sz="1700" kern="1200" dirty="0"/>
            <a:t> </a:t>
          </a:r>
          <a:r>
            <a:rPr lang="nl-NL" sz="1700" kern="1200" dirty="0" err="1"/>
            <a:t>to</a:t>
          </a:r>
          <a:r>
            <a:rPr lang="nl-NL" sz="1700" kern="1200" dirty="0"/>
            <a:t> </a:t>
          </a:r>
          <a:r>
            <a:rPr lang="nl-NL" sz="1700" kern="1200" dirty="0" err="1"/>
            <a:t>identify</a:t>
          </a:r>
          <a:r>
            <a:rPr lang="nl-NL" sz="1700" kern="1200" dirty="0"/>
            <a:t> </a:t>
          </a:r>
          <a:r>
            <a:rPr lang="nl-NL" sz="1700" kern="1200" dirty="0" err="1"/>
            <a:t>the</a:t>
          </a:r>
          <a:r>
            <a:rPr lang="nl-NL" sz="1700" kern="1200" dirty="0"/>
            <a:t> </a:t>
          </a:r>
          <a:r>
            <a:rPr lang="nl-NL" sz="1700" kern="1200" dirty="0" err="1"/>
            <a:t>problem</a:t>
          </a:r>
          <a:endParaRPr lang="nl-NL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Hard </a:t>
          </a:r>
          <a:r>
            <a:rPr lang="nl-NL" sz="1700" kern="1200" dirty="0" err="1"/>
            <a:t>to</a:t>
          </a:r>
          <a:r>
            <a:rPr lang="nl-NL" sz="1700" kern="1200" dirty="0"/>
            <a:t> follow </a:t>
          </a:r>
          <a:r>
            <a:rPr lang="nl-NL" sz="1700" kern="1200" dirty="0" err="1"/>
            <a:t>the</a:t>
          </a:r>
          <a:r>
            <a:rPr lang="nl-NL" sz="1700" kern="1200" dirty="0"/>
            <a:t> workflow.</a:t>
          </a:r>
          <a:r>
            <a:rPr lang="nl-NL" sz="1700" kern="1200" dirty="0"/>
            <a:t> Logic spread out over </a:t>
          </a:r>
          <a:r>
            <a:rPr lang="nl-NL" sz="1700" kern="1200" dirty="0" err="1"/>
            <a:t>your</a:t>
          </a:r>
          <a:r>
            <a:rPr lang="nl-NL" sz="1700" kern="1200" dirty="0"/>
            <a:t> mission.</a:t>
          </a:r>
          <a:endParaRPr lang="nl-NL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Change management is </a:t>
          </a:r>
          <a:r>
            <a:rPr lang="nl-NL" sz="1700" kern="1200" dirty="0" err="1"/>
            <a:t>difficult</a:t>
          </a:r>
          <a:r>
            <a:rPr lang="nl-NL" sz="1700" kern="1200" dirty="0"/>
            <a:t> in mission files.</a:t>
          </a:r>
        </a:p>
      </dsp:txBody>
      <dsp:txXfrm>
        <a:off x="0" y="355615"/>
        <a:ext cx="11520128" cy="1552950"/>
      </dsp:txXfrm>
    </dsp:sp>
    <dsp:sp modelId="{928159C8-DE99-4CC6-827C-896DB74DFF70}">
      <dsp:nvSpPr>
        <dsp:cNvPr id="0" name=""/>
        <dsp:cNvSpPr/>
      </dsp:nvSpPr>
      <dsp:spPr>
        <a:xfrm>
          <a:off x="576006" y="104695"/>
          <a:ext cx="8064089" cy="50184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1" kern="1200" dirty="0"/>
            <a:t>Mission Editor of DCS</a:t>
          </a:r>
        </a:p>
      </dsp:txBody>
      <dsp:txXfrm>
        <a:off x="600504" y="129193"/>
        <a:ext cx="8015093" cy="452844"/>
      </dsp:txXfrm>
    </dsp:sp>
    <dsp:sp modelId="{F606F289-DFE5-4A3D-AC5F-35B751E9B4B2}">
      <dsp:nvSpPr>
        <dsp:cNvPr id="0" name=""/>
        <dsp:cNvSpPr/>
      </dsp:nvSpPr>
      <dsp:spPr>
        <a:xfrm>
          <a:off x="0" y="2251285"/>
          <a:ext cx="11520128" cy="990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354076" rIns="89409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Learning curve of </a:t>
          </a:r>
          <a:r>
            <a:rPr lang="nl-NL" sz="1700" kern="1200" dirty="0" err="1"/>
            <a:t>lua</a:t>
          </a:r>
          <a:r>
            <a:rPr lang="nl-NL" sz="1700" kern="1200" dirty="0"/>
            <a:t>. The DCS API is “</a:t>
          </a:r>
          <a:r>
            <a:rPr lang="nl-NL" sz="1700" kern="1200" dirty="0" err="1"/>
            <a:t>deep</a:t>
          </a:r>
          <a:r>
            <a:rPr lang="nl-NL" sz="1700" kern="1200" dirty="0"/>
            <a:t>”.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 err="1"/>
            <a:t>Hardly</a:t>
          </a:r>
          <a:r>
            <a:rPr lang="nl-NL" sz="1700" kern="1200" dirty="0"/>
            <a:t> </a:t>
          </a:r>
          <a:r>
            <a:rPr lang="nl-NL" sz="1700" kern="1200" dirty="0" err="1"/>
            <a:t>any</a:t>
          </a:r>
          <a:r>
            <a:rPr lang="nl-NL" sz="1700" kern="1200" dirty="0"/>
            <a:t> </a:t>
          </a:r>
          <a:r>
            <a:rPr lang="nl-NL" sz="1700" kern="1200" dirty="0" err="1"/>
            <a:t>debugging</a:t>
          </a:r>
          <a:r>
            <a:rPr lang="nl-NL" sz="1700" kern="1200" dirty="0"/>
            <a:t> </a:t>
          </a:r>
          <a:r>
            <a:rPr lang="nl-NL" sz="1700" kern="1200" dirty="0" err="1"/>
            <a:t>facilities</a:t>
          </a:r>
          <a:r>
            <a:rPr lang="nl-NL" sz="1700" kern="1200" dirty="0"/>
            <a:t>.</a:t>
          </a:r>
        </a:p>
      </dsp:txBody>
      <dsp:txXfrm>
        <a:off x="0" y="2251285"/>
        <a:ext cx="11520128" cy="990675"/>
      </dsp:txXfrm>
    </dsp:sp>
    <dsp:sp modelId="{ABCDE693-AC60-41B6-B07B-C2233F03F5E4}">
      <dsp:nvSpPr>
        <dsp:cNvPr id="0" name=""/>
        <dsp:cNvSpPr/>
      </dsp:nvSpPr>
      <dsp:spPr>
        <a:xfrm>
          <a:off x="576006" y="2000365"/>
          <a:ext cx="8064089" cy="50184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2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2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2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1" kern="1200" dirty="0"/>
            <a:t>Scripting: </a:t>
          </a:r>
          <a:r>
            <a:rPr lang="nl-NL" sz="1700" b="1" kern="1200" dirty="0" err="1"/>
            <a:t>using</a:t>
          </a:r>
          <a:r>
            <a:rPr lang="nl-NL" sz="1700" b="1" kern="1200" dirty="0"/>
            <a:t> DCS API</a:t>
          </a:r>
        </a:p>
      </dsp:txBody>
      <dsp:txXfrm>
        <a:off x="600504" y="2024863"/>
        <a:ext cx="8015093" cy="452844"/>
      </dsp:txXfrm>
    </dsp:sp>
    <dsp:sp modelId="{51930005-6952-42E9-8ACC-8A74B0DBC37D}">
      <dsp:nvSpPr>
        <dsp:cNvPr id="0" name=""/>
        <dsp:cNvSpPr/>
      </dsp:nvSpPr>
      <dsp:spPr>
        <a:xfrm>
          <a:off x="0" y="3584680"/>
          <a:ext cx="11520128" cy="990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354076" rIns="89409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 err="1"/>
            <a:t>Existing</a:t>
          </a:r>
          <a:r>
            <a:rPr lang="nl-NL" sz="1700" kern="1200" dirty="0"/>
            <a:t> scripts hard </a:t>
          </a:r>
          <a:r>
            <a:rPr lang="nl-NL" sz="1700" kern="1200" dirty="0" err="1"/>
            <a:t>to</a:t>
          </a:r>
          <a:r>
            <a:rPr lang="nl-NL" sz="1700" kern="1200" dirty="0"/>
            <a:t> re-</a:t>
          </a:r>
          <a:r>
            <a:rPr lang="nl-NL" sz="1700" kern="1200" dirty="0" err="1"/>
            <a:t>use</a:t>
          </a:r>
          <a:r>
            <a:rPr lang="nl-NL" sz="1700" kern="1200" dirty="0"/>
            <a:t>. (GCICAP) </a:t>
          </a:r>
          <a:r>
            <a:rPr lang="nl-NL" sz="1700" kern="1200" dirty="0" err="1"/>
            <a:t>fe</a:t>
          </a:r>
          <a:r>
            <a:rPr lang="nl-NL" sz="1700" kern="1200" dirty="0"/>
            <a:t>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700" kern="1200" dirty="0"/>
            <a:t>No </a:t>
          </a:r>
          <a:r>
            <a:rPr lang="nl-NL" sz="1700" kern="1200" dirty="0" err="1"/>
            <a:t>standards</a:t>
          </a:r>
          <a:r>
            <a:rPr lang="nl-NL" sz="1700" kern="1200" dirty="0"/>
            <a:t>.</a:t>
          </a:r>
        </a:p>
      </dsp:txBody>
      <dsp:txXfrm>
        <a:off x="0" y="3584680"/>
        <a:ext cx="11520128" cy="990675"/>
      </dsp:txXfrm>
    </dsp:sp>
    <dsp:sp modelId="{57689023-2CC8-47C0-8E71-104278F4CED7}">
      <dsp:nvSpPr>
        <dsp:cNvPr id="0" name=""/>
        <dsp:cNvSpPr/>
      </dsp:nvSpPr>
      <dsp:spPr>
        <a:xfrm>
          <a:off x="576006" y="3333760"/>
          <a:ext cx="8064089" cy="50184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4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4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4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b="1" kern="1200" dirty="0"/>
            <a:t>Community</a:t>
          </a:r>
        </a:p>
      </dsp:txBody>
      <dsp:txXfrm>
        <a:off x="600504" y="3358258"/>
        <a:ext cx="8015093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3ED071-22E7-48B9-B8EB-25A9F5EDD050}">
      <dsp:nvSpPr>
        <dsp:cNvPr id="0" name=""/>
        <dsp:cNvSpPr/>
      </dsp:nvSpPr>
      <dsp:spPr>
        <a:xfrm>
          <a:off x="0" y="231730"/>
          <a:ext cx="11520128" cy="1984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291592" rIns="89409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 err="1"/>
            <a:t>Develop</a:t>
          </a:r>
          <a:r>
            <a:rPr lang="nl-NL" sz="1400" b="0" kern="1200" dirty="0"/>
            <a:t> </a:t>
          </a:r>
          <a:r>
            <a:rPr lang="nl-NL" sz="1400" b="0" kern="1200" dirty="0" err="1"/>
            <a:t>lua</a:t>
          </a:r>
          <a:r>
            <a:rPr lang="nl-NL" sz="1400" b="0" kern="1200" dirty="0"/>
            <a:t> </a:t>
          </a:r>
          <a:r>
            <a:rPr lang="nl-NL" sz="1400" b="0" kern="1200" dirty="0" err="1"/>
            <a:t>using</a:t>
          </a:r>
          <a:r>
            <a:rPr lang="nl-NL" sz="1400" b="0" kern="1200" dirty="0"/>
            <a:t> a </a:t>
          </a:r>
          <a:r>
            <a:rPr lang="nl-NL" sz="1400" b="1" kern="1200" dirty="0"/>
            <a:t>professional </a:t>
          </a:r>
          <a:r>
            <a:rPr lang="nl-NL" sz="1400" b="1" kern="1200" dirty="0" err="1"/>
            <a:t>lua</a:t>
          </a:r>
          <a:r>
            <a:rPr lang="nl-NL" sz="1400" b="1" kern="1200" dirty="0"/>
            <a:t> code editor.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/>
            <a:t>MOOSE </a:t>
          </a:r>
          <a:r>
            <a:rPr lang="nl-NL" sz="1400" b="0" kern="1200" dirty="0" err="1"/>
            <a:t>provides</a:t>
          </a:r>
          <a:r>
            <a:rPr lang="nl-NL" sz="1400" b="0" kern="1200" dirty="0"/>
            <a:t> </a:t>
          </a:r>
          <a:r>
            <a:rPr lang="nl-NL" sz="1400" b="0" kern="1200" dirty="0" err="1"/>
            <a:t>with</a:t>
          </a:r>
          <a:r>
            <a:rPr lang="nl-NL" sz="1400" b="0" kern="1200" dirty="0"/>
            <a:t> </a:t>
          </a:r>
          <a:r>
            <a:rPr lang="nl-NL" sz="1400" b="1" kern="1200" dirty="0"/>
            <a:t>online </a:t>
          </a:r>
          <a:r>
            <a:rPr lang="nl-NL" sz="1400" b="1" kern="1200" dirty="0" err="1"/>
            <a:t>documentation</a:t>
          </a:r>
          <a:r>
            <a:rPr lang="nl-NL" sz="1400" b="0" kern="1200" dirty="0"/>
            <a:t> of ALL </a:t>
          </a:r>
          <a:r>
            <a:rPr lang="nl-NL" sz="1400" b="0" kern="1200" dirty="0" err="1"/>
            <a:t>the</a:t>
          </a:r>
          <a:r>
            <a:rPr lang="nl-NL" sz="1400" b="0" kern="1200" dirty="0"/>
            <a:t> classes!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/>
            <a:t>The code </a:t>
          </a:r>
          <a:r>
            <a:rPr lang="nl-NL" sz="1400" b="0" kern="1200" dirty="0" err="1"/>
            <a:t>you</a:t>
          </a:r>
          <a:r>
            <a:rPr lang="nl-NL" sz="1400" b="0" kern="1200" dirty="0"/>
            <a:t> </a:t>
          </a:r>
          <a:r>
            <a:rPr lang="nl-NL" sz="1400" b="0" kern="1200" dirty="0" err="1"/>
            <a:t>write</a:t>
          </a:r>
          <a:r>
            <a:rPr lang="nl-NL" sz="1400" b="0" kern="1200" dirty="0"/>
            <a:t> is </a:t>
          </a:r>
          <a:r>
            <a:rPr lang="nl-NL" sz="1400" b="1" kern="1200" dirty="0"/>
            <a:t>OBJECT ORIENTED</a:t>
          </a:r>
          <a:r>
            <a:rPr lang="nl-NL" sz="1400" b="0" kern="1200" dirty="0"/>
            <a:t>. The </a:t>
          </a:r>
          <a:r>
            <a:rPr lang="nl-NL" sz="1400" b="0" kern="1200" dirty="0" err="1"/>
            <a:t>functionality</a:t>
          </a:r>
          <a:r>
            <a:rPr lang="nl-NL" sz="1400" b="0" kern="1200" dirty="0"/>
            <a:t> is right </a:t>
          </a:r>
          <a:r>
            <a:rPr lang="nl-NL" sz="1400" b="0" kern="1200" dirty="0" err="1"/>
            <a:t>where</a:t>
          </a:r>
          <a:r>
            <a:rPr lang="nl-NL" sz="1400" b="0" kern="1200" dirty="0"/>
            <a:t> </a:t>
          </a:r>
          <a:r>
            <a:rPr lang="nl-NL" sz="1400" b="0" kern="1200" dirty="0" err="1"/>
            <a:t>your</a:t>
          </a:r>
          <a:r>
            <a:rPr lang="nl-NL" sz="1400" b="0" kern="1200" dirty="0"/>
            <a:t> </a:t>
          </a:r>
          <a:r>
            <a:rPr lang="nl-NL" sz="1400" b="0" kern="1200" dirty="0" err="1"/>
            <a:t>objects</a:t>
          </a:r>
          <a:r>
            <a:rPr lang="nl-NL" sz="1400" b="0" kern="1200" dirty="0"/>
            <a:t> are!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/>
            <a:t>Debugging</a:t>
          </a:r>
          <a:r>
            <a:rPr lang="nl-NL" sz="1400" b="1" kern="1200" baseline="0" dirty="0"/>
            <a:t> </a:t>
          </a:r>
          <a:r>
            <a:rPr lang="nl-NL" sz="1400" b="1" kern="1200" baseline="0" dirty="0" err="1"/>
            <a:t>facilities</a:t>
          </a:r>
          <a:r>
            <a:rPr lang="nl-NL" sz="1400" b="1" kern="1200" baseline="0" dirty="0"/>
            <a:t> </a:t>
          </a:r>
          <a:r>
            <a:rPr lang="nl-NL" sz="1400" b="0" kern="1200" baseline="0" dirty="0" err="1"/>
            <a:t>through</a:t>
          </a:r>
          <a:r>
            <a:rPr lang="nl-NL" sz="1400" b="0" kern="1200" baseline="0" dirty="0"/>
            <a:t> </a:t>
          </a:r>
          <a:r>
            <a:rPr lang="nl-NL" sz="1400" b="0" kern="1200" baseline="0" dirty="0" err="1"/>
            <a:t>tracing</a:t>
          </a:r>
          <a:r>
            <a:rPr lang="nl-NL" sz="1400" b="0" kern="1200" baseline="0" dirty="0"/>
            <a:t> </a:t>
          </a:r>
          <a:r>
            <a:rPr lang="nl-NL" sz="1400" b="0" kern="1200" baseline="0" dirty="0" err="1"/>
            <a:t>functions</a:t>
          </a:r>
          <a:r>
            <a:rPr lang="nl-NL" sz="1400" b="0" kern="1200" baseline="0" dirty="0"/>
            <a:t>.</a:t>
          </a:r>
          <a:endParaRPr lang="nl-NL" sz="1400" b="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/>
            <a:t>Workflow is </a:t>
          </a:r>
          <a:r>
            <a:rPr lang="nl-NL" sz="1400" b="0" kern="1200" dirty="0" err="1"/>
            <a:t>embedded</a:t>
          </a:r>
          <a:r>
            <a:rPr lang="nl-NL" sz="1400" b="0" kern="1200" dirty="0"/>
            <a:t> in </a:t>
          </a:r>
          <a:r>
            <a:rPr lang="nl-NL" sz="1400" b="1" kern="1200" dirty="0" err="1"/>
            <a:t>one</a:t>
          </a:r>
          <a:r>
            <a:rPr lang="nl-NL" sz="1400" b="1" kern="1200" dirty="0"/>
            <a:t> script file</a:t>
          </a:r>
          <a:r>
            <a:rPr lang="nl-NL" sz="1400" b="0" kern="1200" dirty="0"/>
            <a:t>. </a:t>
          </a:r>
          <a:r>
            <a:rPr lang="nl-NL" sz="1400" b="1" kern="1200" dirty="0"/>
            <a:t>No </a:t>
          </a:r>
          <a:r>
            <a:rPr lang="nl-NL" sz="1400" b="1" kern="1200" dirty="0" err="1"/>
            <a:t>hidden</a:t>
          </a:r>
          <a:r>
            <a:rPr lang="nl-NL" sz="1400" b="1" kern="1200" dirty="0"/>
            <a:t> code</a:t>
          </a:r>
          <a:r>
            <a:rPr lang="nl-NL" sz="1400" b="0" kern="1200" dirty="0"/>
            <a:t>.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0" kern="1200" dirty="0" err="1"/>
            <a:t>Also</a:t>
          </a:r>
          <a:r>
            <a:rPr lang="nl-NL" sz="1400" b="0" kern="1200" dirty="0"/>
            <a:t>, </a:t>
          </a:r>
          <a:r>
            <a:rPr lang="nl-NL" sz="1400" b="1" kern="1200" dirty="0"/>
            <a:t>workflow tools </a:t>
          </a:r>
          <a:r>
            <a:rPr lang="nl-NL" sz="1400" b="0" kern="1200" dirty="0"/>
            <a:t>are </a:t>
          </a:r>
          <a:r>
            <a:rPr lang="nl-NL" sz="1400" b="0" kern="1200" dirty="0" err="1"/>
            <a:t>embedded</a:t>
          </a:r>
          <a:r>
            <a:rPr lang="nl-NL" sz="1400" b="0" kern="1200" dirty="0"/>
            <a:t> </a:t>
          </a:r>
          <a:r>
            <a:rPr lang="nl-NL" sz="1400" b="0" kern="1200" dirty="0" err="1"/>
            <a:t>within</a:t>
          </a:r>
          <a:r>
            <a:rPr lang="nl-NL" sz="1400" b="0" kern="1200" dirty="0"/>
            <a:t> MOOSE.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/>
            <a:t>Change management is </a:t>
          </a:r>
          <a:r>
            <a:rPr lang="nl-NL" sz="1400" b="1" kern="1200" dirty="0" err="1"/>
            <a:t>now</a:t>
          </a:r>
          <a:r>
            <a:rPr lang="nl-NL" sz="1400" b="1" kern="1200" dirty="0"/>
            <a:t> a lot </a:t>
          </a:r>
          <a:r>
            <a:rPr lang="nl-NL" sz="1400" b="1" kern="1200" dirty="0" err="1"/>
            <a:t>easier</a:t>
          </a:r>
          <a:r>
            <a:rPr lang="nl-NL" sz="1400" b="0" kern="1200" dirty="0"/>
            <a:t>. </a:t>
          </a:r>
          <a:r>
            <a:rPr lang="nl-NL" sz="1400" b="0" kern="1200" dirty="0" err="1"/>
            <a:t>All</a:t>
          </a:r>
          <a:r>
            <a:rPr lang="nl-NL" sz="1400" b="0" kern="1200" dirty="0"/>
            <a:t> </a:t>
          </a:r>
          <a:r>
            <a:rPr lang="nl-NL" sz="1400" b="0" kern="1200" dirty="0" err="1"/>
            <a:t>your</a:t>
          </a:r>
          <a:r>
            <a:rPr lang="nl-NL" sz="1400" b="0" kern="1200" dirty="0"/>
            <a:t> code in </a:t>
          </a:r>
          <a:r>
            <a:rPr lang="nl-NL" sz="1400" b="0" kern="1200" dirty="0" err="1"/>
            <a:t>one</a:t>
          </a:r>
          <a:r>
            <a:rPr lang="nl-NL" sz="1400" b="0" kern="1200" dirty="0"/>
            <a:t> file, search, </a:t>
          </a:r>
          <a:r>
            <a:rPr lang="nl-NL" sz="1400" b="0" kern="1200" dirty="0" err="1"/>
            <a:t>replace</a:t>
          </a:r>
          <a:r>
            <a:rPr lang="nl-NL" sz="1400" b="0" kern="1200" dirty="0"/>
            <a:t> </a:t>
          </a:r>
          <a:r>
            <a:rPr lang="nl-NL" sz="1400" b="0" kern="1200" dirty="0" err="1"/>
            <a:t>now</a:t>
          </a:r>
          <a:r>
            <a:rPr lang="nl-NL" sz="1400" b="0" kern="1200" dirty="0"/>
            <a:t> </a:t>
          </a:r>
          <a:r>
            <a:rPr lang="nl-NL" sz="1400" b="0" kern="1200" dirty="0" err="1"/>
            <a:t>becomes</a:t>
          </a:r>
          <a:r>
            <a:rPr lang="nl-NL" sz="1400" b="0" kern="1200" dirty="0"/>
            <a:t> </a:t>
          </a:r>
          <a:r>
            <a:rPr lang="nl-NL" sz="1400" b="0" kern="1200" dirty="0" err="1"/>
            <a:t>an</a:t>
          </a:r>
          <a:r>
            <a:rPr lang="nl-NL" sz="1400" b="0" kern="1200" dirty="0"/>
            <a:t> option. Cut-paste is </a:t>
          </a:r>
          <a:r>
            <a:rPr lang="nl-NL" sz="1400" b="0" kern="1200" dirty="0" err="1"/>
            <a:t>easier</a:t>
          </a:r>
          <a:r>
            <a:rPr lang="nl-NL" sz="1400" b="0" kern="1200" dirty="0"/>
            <a:t>.</a:t>
          </a:r>
        </a:p>
      </dsp:txBody>
      <dsp:txXfrm>
        <a:off x="0" y="231730"/>
        <a:ext cx="11520128" cy="1984500"/>
      </dsp:txXfrm>
    </dsp:sp>
    <dsp:sp modelId="{961DEE0E-1384-4CE5-A794-70B97F455203}">
      <dsp:nvSpPr>
        <dsp:cNvPr id="0" name=""/>
        <dsp:cNvSpPr/>
      </dsp:nvSpPr>
      <dsp:spPr>
        <a:xfrm>
          <a:off x="576006" y="25090"/>
          <a:ext cx="8064089" cy="41328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400" b="1" kern="1200" dirty="0"/>
            <a:t>Mission Editor: Code </a:t>
          </a:r>
          <a:r>
            <a:rPr lang="nl-NL" sz="1400" b="1" kern="1200" dirty="0" err="1"/>
            <a:t>your</a:t>
          </a:r>
          <a:r>
            <a:rPr lang="nl-NL" sz="1400" b="1" kern="1200" dirty="0"/>
            <a:t> mission logic </a:t>
          </a:r>
          <a:r>
            <a:rPr lang="nl-NL" sz="1400" b="1" kern="1200" dirty="0" err="1"/>
            <a:t>using</a:t>
          </a:r>
          <a:r>
            <a:rPr lang="nl-NL" sz="1400" b="1" kern="1200" dirty="0"/>
            <a:t> </a:t>
          </a:r>
          <a:r>
            <a:rPr lang="nl-NL" sz="1400" b="1" kern="1200" dirty="0" err="1"/>
            <a:t>the</a:t>
          </a:r>
          <a:r>
            <a:rPr lang="nl-NL" sz="1400" b="1" kern="1200" dirty="0"/>
            <a:t> </a:t>
          </a:r>
          <a:r>
            <a:rPr lang="nl-NL" sz="1400" b="1" kern="1200" dirty="0" err="1"/>
            <a:t>Eclipse</a:t>
          </a:r>
          <a:r>
            <a:rPr lang="nl-NL" sz="1400" b="1" kern="1200" dirty="0"/>
            <a:t> </a:t>
          </a:r>
          <a:r>
            <a:rPr lang="nl-NL" sz="1400" b="1" kern="1200" dirty="0" err="1"/>
            <a:t>Lua</a:t>
          </a:r>
          <a:r>
            <a:rPr lang="nl-NL" sz="1400" b="1" kern="1200" dirty="0"/>
            <a:t> Development Tools</a:t>
          </a:r>
        </a:p>
      </dsp:txBody>
      <dsp:txXfrm>
        <a:off x="596181" y="45265"/>
        <a:ext cx="8023739" cy="372930"/>
      </dsp:txXfrm>
    </dsp:sp>
    <dsp:sp modelId="{01FF2902-F02C-4DB1-99A9-28E52FDD7250}">
      <dsp:nvSpPr>
        <dsp:cNvPr id="0" name=""/>
        <dsp:cNvSpPr/>
      </dsp:nvSpPr>
      <dsp:spPr>
        <a:xfrm>
          <a:off x="0" y="2498470"/>
          <a:ext cx="11520128" cy="815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291592" rIns="89409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 err="1"/>
            <a:t>There</a:t>
          </a:r>
          <a:r>
            <a:rPr lang="nl-NL" sz="1400" kern="1200" dirty="0"/>
            <a:t> is </a:t>
          </a:r>
          <a:r>
            <a:rPr lang="nl-NL" sz="1400" kern="1200" dirty="0" err="1"/>
            <a:t>still</a:t>
          </a:r>
          <a:r>
            <a:rPr lang="nl-NL" sz="1400" kern="1200" dirty="0"/>
            <a:t> a </a:t>
          </a:r>
          <a:r>
            <a:rPr lang="nl-NL" sz="1400" kern="1200" dirty="0" err="1"/>
            <a:t>lua</a:t>
          </a:r>
          <a:r>
            <a:rPr lang="nl-NL" sz="1400" kern="1200" dirty="0"/>
            <a:t> </a:t>
          </a:r>
          <a:r>
            <a:rPr lang="nl-NL" sz="1400" kern="1200" dirty="0" err="1"/>
            <a:t>learning</a:t>
          </a:r>
          <a:r>
            <a:rPr lang="nl-NL" sz="1400" kern="1200" dirty="0"/>
            <a:t> curve, but </a:t>
          </a:r>
          <a:r>
            <a:rPr lang="nl-NL" sz="1400" kern="1200" dirty="0" err="1"/>
            <a:t>the</a:t>
          </a:r>
          <a:r>
            <a:rPr lang="nl-NL" sz="1400" kern="1200" dirty="0"/>
            <a:t> </a:t>
          </a:r>
          <a:r>
            <a:rPr lang="nl-NL" sz="1400" kern="1200" dirty="0" err="1"/>
            <a:t>framework</a:t>
          </a:r>
          <a:r>
            <a:rPr lang="nl-NL" sz="1400" kern="1200" dirty="0"/>
            <a:t> </a:t>
          </a:r>
          <a:r>
            <a:rPr lang="nl-NL" sz="1400" kern="1200" dirty="0" err="1"/>
            <a:t>comes</a:t>
          </a:r>
          <a:r>
            <a:rPr lang="nl-NL" sz="1400" kern="1200" dirty="0"/>
            <a:t> </a:t>
          </a:r>
          <a:r>
            <a:rPr lang="nl-NL" sz="1400" kern="1200" dirty="0" err="1"/>
            <a:t>with</a:t>
          </a:r>
          <a:r>
            <a:rPr lang="nl-NL" sz="1400" kern="1200" dirty="0"/>
            <a:t> a </a:t>
          </a:r>
          <a:r>
            <a:rPr lang="nl-NL" sz="1400" b="1" kern="1200" dirty="0"/>
            <a:t>pre-</a:t>
          </a:r>
          <a:r>
            <a:rPr lang="nl-NL" sz="1400" b="1" kern="1200" dirty="0" err="1"/>
            <a:t>defined</a:t>
          </a:r>
          <a:r>
            <a:rPr lang="nl-NL" sz="1400" b="1" kern="1200" dirty="0"/>
            <a:t> set of EXAMPLE MISSIONS</a:t>
          </a:r>
          <a:r>
            <a:rPr lang="nl-NL" sz="1400" kern="1200" dirty="0"/>
            <a:t>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/>
            <a:t>The </a:t>
          </a:r>
          <a:r>
            <a:rPr lang="nl-NL" sz="1400" b="1" kern="1200" dirty="0"/>
            <a:t>API is </a:t>
          </a:r>
          <a:r>
            <a:rPr lang="nl-NL" sz="1400" b="1" kern="1200" dirty="0" err="1"/>
            <a:t>kept</a:t>
          </a:r>
          <a:r>
            <a:rPr lang="nl-NL" sz="1400" b="1" kern="1200" dirty="0"/>
            <a:t> as </a:t>
          </a:r>
          <a:r>
            <a:rPr lang="nl-NL" sz="1400" b="1" kern="1200" dirty="0" err="1"/>
            <a:t>simple</a:t>
          </a:r>
          <a:r>
            <a:rPr lang="nl-NL" sz="1400" b="1" kern="1200" dirty="0"/>
            <a:t> as </a:t>
          </a:r>
          <a:r>
            <a:rPr lang="nl-NL" sz="1400" b="1" kern="1200" dirty="0" err="1"/>
            <a:t>possible</a:t>
          </a:r>
          <a:r>
            <a:rPr lang="nl-NL" sz="1400" kern="1200" dirty="0"/>
            <a:t>. The power of MOOSE is </a:t>
          </a:r>
          <a:r>
            <a:rPr lang="nl-NL" sz="1400" kern="1200" dirty="0" err="1"/>
            <a:t>that</a:t>
          </a:r>
          <a:r>
            <a:rPr lang="nl-NL" sz="1400" kern="1200" dirty="0"/>
            <a:t> </a:t>
          </a:r>
          <a:r>
            <a:rPr lang="nl-NL" sz="1400" kern="1200" dirty="0" err="1"/>
            <a:t>you</a:t>
          </a:r>
          <a:r>
            <a:rPr lang="nl-NL" sz="1400" kern="1200" dirty="0"/>
            <a:t> </a:t>
          </a:r>
          <a:r>
            <a:rPr lang="nl-NL" sz="1400" kern="1200" dirty="0" err="1"/>
            <a:t>can</a:t>
          </a:r>
          <a:r>
            <a:rPr lang="nl-NL" sz="1400" kern="1200" dirty="0"/>
            <a:t> </a:t>
          </a:r>
          <a:r>
            <a:rPr lang="nl-NL" sz="1400" b="1" kern="1200" dirty="0"/>
            <a:t>COMBINE </a:t>
          </a:r>
          <a:r>
            <a:rPr lang="nl-NL" sz="1400" b="1" kern="1200" dirty="0" err="1"/>
            <a:t>the</a:t>
          </a:r>
          <a:r>
            <a:rPr lang="nl-NL" sz="1400" b="1" kern="1200" dirty="0"/>
            <a:t> </a:t>
          </a:r>
          <a:r>
            <a:rPr lang="nl-NL" sz="1400" b="1" kern="1200" dirty="0" err="1"/>
            <a:t>objects</a:t>
          </a:r>
          <a:r>
            <a:rPr lang="nl-NL" sz="1400" b="1" kern="1200" dirty="0"/>
            <a:t> </a:t>
          </a:r>
          <a:r>
            <a:rPr lang="nl-NL" sz="1400" kern="1200" dirty="0" err="1"/>
            <a:t>to</a:t>
          </a:r>
          <a:r>
            <a:rPr lang="nl-NL" sz="1400" kern="1200" dirty="0"/>
            <a:t> </a:t>
          </a:r>
          <a:r>
            <a:rPr lang="nl-NL" sz="1400" kern="1200" dirty="0" err="1"/>
            <a:t>create</a:t>
          </a:r>
          <a:r>
            <a:rPr lang="nl-NL" sz="1400" kern="1200" dirty="0"/>
            <a:t> </a:t>
          </a:r>
          <a:r>
            <a:rPr lang="nl-NL" sz="1400" kern="1200" dirty="0" err="1"/>
            <a:t>missions</a:t>
          </a:r>
          <a:r>
            <a:rPr lang="nl-NL" sz="1400" kern="1200" dirty="0"/>
            <a:t>!</a:t>
          </a:r>
        </a:p>
      </dsp:txBody>
      <dsp:txXfrm>
        <a:off x="0" y="2498470"/>
        <a:ext cx="11520128" cy="815850"/>
      </dsp:txXfrm>
    </dsp:sp>
    <dsp:sp modelId="{716A00A9-343A-431F-B135-FA99591918A8}">
      <dsp:nvSpPr>
        <dsp:cNvPr id="0" name=""/>
        <dsp:cNvSpPr/>
      </dsp:nvSpPr>
      <dsp:spPr>
        <a:xfrm>
          <a:off x="576006" y="2291830"/>
          <a:ext cx="8064089" cy="41328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2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2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2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400" b="1" kern="1200" dirty="0"/>
            <a:t>Scripting: </a:t>
          </a:r>
          <a:r>
            <a:rPr lang="nl-NL" sz="1400" b="1" kern="1200" dirty="0" err="1"/>
            <a:t>using</a:t>
          </a:r>
          <a:r>
            <a:rPr lang="nl-NL" sz="1400" b="1" kern="1200" dirty="0"/>
            <a:t> MOOSE API</a:t>
          </a:r>
        </a:p>
      </dsp:txBody>
      <dsp:txXfrm>
        <a:off x="596181" y="2312005"/>
        <a:ext cx="8023739" cy="372930"/>
      </dsp:txXfrm>
    </dsp:sp>
    <dsp:sp modelId="{49CFEC1C-39CA-4EF8-8717-E56128A4D124}">
      <dsp:nvSpPr>
        <dsp:cNvPr id="0" name=""/>
        <dsp:cNvSpPr/>
      </dsp:nvSpPr>
      <dsp:spPr>
        <a:xfrm>
          <a:off x="0" y="3596560"/>
          <a:ext cx="11520128" cy="105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4090" tIns="291592" rIns="89409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/>
            <a:t>Code is shared, </a:t>
          </a:r>
          <a:r>
            <a:rPr lang="nl-NL" sz="1400" b="1" kern="1200" dirty="0" err="1"/>
            <a:t>documented</a:t>
          </a:r>
          <a:r>
            <a:rPr lang="nl-NL" sz="1400" b="1" kern="1200" dirty="0"/>
            <a:t>, standar</a:t>
          </a:r>
          <a:r>
            <a:rPr lang="nl-NL" sz="1400" kern="1200" dirty="0"/>
            <a:t>d.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b="1" kern="1200" dirty="0" err="1"/>
            <a:t>Various</a:t>
          </a:r>
          <a:r>
            <a:rPr lang="nl-NL" sz="1400" b="1" kern="1200" dirty="0"/>
            <a:t> support </a:t>
          </a:r>
          <a:r>
            <a:rPr lang="nl-NL" sz="1400" b="1" kern="1200" dirty="0" err="1"/>
            <a:t>channels</a:t>
          </a:r>
          <a:r>
            <a:rPr lang="nl-NL" sz="1400" kern="1200" dirty="0"/>
            <a:t>!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/>
            <a:t> </a:t>
          </a:r>
          <a:r>
            <a:rPr lang="nl-NL" sz="1400" b="1" kern="1200" dirty="0"/>
            <a:t>Community is </a:t>
          </a:r>
          <a:r>
            <a:rPr lang="nl-NL" sz="1400" b="1" kern="1200" dirty="0" err="1"/>
            <a:t>growing</a:t>
          </a:r>
          <a:r>
            <a:rPr lang="nl-NL" sz="1400" kern="1200" dirty="0"/>
            <a:t>.</a:t>
          </a:r>
        </a:p>
      </dsp:txBody>
      <dsp:txXfrm>
        <a:off x="0" y="3596560"/>
        <a:ext cx="11520128" cy="1058400"/>
      </dsp:txXfrm>
    </dsp:sp>
    <dsp:sp modelId="{4F28AC02-C936-4E9E-B7D0-5422C63D5ADC}">
      <dsp:nvSpPr>
        <dsp:cNvPr id="0" name=""/>
        <dsp:cNvSpPr/>
      </dsp:nvSpPr>
      <dsp:spPr>
        <a:xfrm>
          <a:off x="576006" y="3389920"/>
          <a:ext cx="8064089" cy="413280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4000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40000"/>
                <a:shade val="85000"/>
                <a:satMod val="105000"/>
                <a:lumMod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4000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15875" dir="5400000" algn="ctr" rotWithShape="0">
            <a:srgbClr val="000000">
              <a:alpha val="6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3" tIns="0" rIns="30480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400" b="1" kern="1200" dirty="0"/>
            <a:t>Community: </a:t>
          </a:r>
          <a:r>
            <a:rPr lang="nl-NL" sz="1400" b="1" kern="1200" dirty="0" err="1"/>
            <a:t>becomes</a:t>
          </a:r>
          <a:r>
            <a:rPr lang="nl-NL" sz="1400" b="1" kern="1200" dirty="0"/>
            <a:t> shared </a:t>
          </a:r>
          <a:r>
            <a:rPr lang="nl-NL" sz="1400" b="1" kern="1200" dirty="0" err="1"/>
            <a:t>and</a:t>
          </a:r>
          <a:r>
            <a:rPr lang="nl-NL" sz="1400" b="1" kern="1200" dirty="0"/>
            <a:t> a team!</a:t>
          </a:r>
        </a:p>
      </dsp:txBody>
      <dsp:txXfrm>
        <a:off x="596181" y="3410095"/>
        <a:ext cx="8023739" cy="372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/>
              <a:t>in </a:t>
            </a:r>
            <a:r>
              <a:rPr lang="nl-BE" dirty="0">
                <a:solidFill>
                  <a:schemeClr val="accent1"/>
                </a:solidFill>
              </a:rPr>
              <a:t>5 minutes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Challenges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a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 designer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6018338"/>
              </p:ext>
            </p:extLst>
          </p:nvPr>
        </p:nvGraphicFramePr>
        <p:xfrm>
          <a:off x="335937" y="1988984"/>
          <a:ext cx="11520128" cy="4680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Vermenigvuldigingsteken 5"/>
          <p:cNvSpPr/>
          <p:nvPr/>
        </p:nvSpPr>
        <p:spPr>
          <a:xfrm>
            <a:off x="10236046" y="2528990"/>
            <a:ext cx="1170013" cy="1350015"/>
          </a:xfrm>
          <a:prstGeom prst="mathMultiply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" name="Vermenigvuldigingsteken 6"/>
          <p:cNvSpPr/>
          <p:nvPr/>
        </p:nvSpPr>
        <p:spPr>
          <a:xfrm>
            <a:off x="10236046" y="4059007"/>
            <a:ext cx="1170013" cy="1350015"/>
          </a:xfrm>
          <a:prstGeom prst="mathMultiply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8" name="Vermenigvuldigingsteken 7"/>
          <p:cNvSpPr/>
          <p:nvPr/>
        </p:nvSpPr>
        <p:spPr>
          <a:xfrm>
            <a:off x="10236046" y="5409022"/>
            <a:ext cx="1170013" cy="1350015"/>
          </a:xfrm>
          <a:prstGeom prst="mathMultiply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241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why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try</a:t>
            </a:r>
            <a:r>
              <a:rPr lang="nl-BE" dirty="0"/>
              <a:t> </a:t>
            </a:r>
            <a:r>
              <a:rPr lang="nl-BE" dirty="0" err="1"/>
              <a:t>moose</a:t>
            </a:r>
            <a:r>
              <a:rPr lang="nl-BE" dirty="0"/>
              <a:t>?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9411417"/>
              </p:ext>
            </p:extLst>
          </p:nvPr>
        </p:nvGraphicFramePr>
        <p:xfrm>
          <a:off x="335937" y="1988984"/>
          <a:ext cx="11520128" cy="4680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Plusteken 2"/>
          <p:cNvSpPr/>
          <p:nvPr/>
        </p:nvSpPr>
        <p:spPr>
          <a:xfrm>
            <a:off x="10146045" y="2528990"/>
            <a:ext cx="1350015" cy="1260014"/>
          </a:xfrm>
          <a:prstGeom prst="mathPlus">
            <a:avLst/>
          </a:prstGeom>
          <a:solidFill>
            <a:srgbClr val="00B05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5" name="Plusteken 4"/>
          <p:cNvSpPr/>
          <p:nvPr/>
        </p:nvSpPr>
        <p:spPr>
          <a:xfrm>
            <a:off x="10146045" y="4239009"/>
            <a:ext cx="1350015" cy="1260014"/>
          </a:xfrm>
          <a:prstGeom prst="mathPlus">
            <a:avLst/>
          </a:prstGeom>
          <a:solidFill>
            <a:srgbClr val="00B05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Plusteken 5"/>
          <p:cNvSpPr/>
          <p:nvPr/>
        </p:nvSpPr>
        <p:spPr>
          <a:xfrm>
            <a:off x="10146045" y="5499023"/>
            <a:ext cx="1350015" cy="1260014"/>
          </a:xfrm>
          <a:prstGeom prst="mathPlus">
            <a:avLst/>
          </a:prstGeom>
          <a:solidFill>
            <a:srgbClr val="00B05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4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ECLIPSE ENVIRONMENT</a:t>
            </a: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952" y="1988984"/>
            <a:ext cx="8460094" cy="4758803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86785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 </a:t>
            </a:r>
            <a:r>
              <a:rPr lang="nl-BE" dirty="0" err="1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framework</a:t>
            </a:r>
            <a:endParaRPr lang="nl-BE" dirty="0">
              <a:effectLst>
                <a:glow rad="139700">
                  <a:schemeClr val="bg1">
                    <a:alpha val="42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hthoek 2"/>
          <p:cNvSpPr/>
          <p:nvPr/>
        </p:nvSpPr>
        <p:spPr>
          <a:xfrm>
            <a:off x="335936" y="6309032"/>
            <a:ext cx="11520128" cy="36000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bg1"/>
                </a:solidFill>
              </a:rPr>
              <a:t>DCS WORLD </a:t>
            </a:r>
            <a:r>
              <a:rPr lang="nl-BE" sz="2000" b="1" dirty="0" err="1">
                <a:solidFill>
                  <a:schemeClr val="bg1"/>
                </a:solidFill>
              </a:rPr>
              <a:t>core</a:t>
            </a:r>
            <a:r>
              <a:rPr lang="nl-BE" sz="2000" b="1" dirty="0">
                <a:solidFill>
                  <a:schemeClr val="bg1"/>
                </a:solidFill>
              </a:rPr>
              <a:t> </a:t>
            </a:r>
            <a:r>
              <a:rPr lang="nl-BE" sz="2000" b="1" dirty="0" err="1">
                <a:solidFill>
                  <a:schemeClr val="bg1"/>
                </a:solidFill>
              </a:rPr>
              <a:t>scripting</a:t>
            </a:r>
            <a:r>
              <a:rPr lang="nl-BE" sz="2000" b="1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38" name="Rechthoek 37"/>
          <p:cNvSpPr/>
          <p:nvPr/>
        </p:nvSpPr>
        <p:spPr>
          <a:xfrm>
            <a:off x="335936" y="5139019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MOOSE CORE CLASSES</a:t>
            </a:r>
          </a:p>
        </p:txBody>
      </p:sp>
      <p:sp>
        <p:nvSpPr>
          <p:cNvPr id="39" name="Rechthoek 38"/>
          <p:cNvSpPr/>
          <p:nvPr/>
        </p:nvSpPr>
        <p:spPr>
          <a:xfrm>
            <a:off x="335936" y="2078985"/>
            <a:ext cx="3420038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FUNCTIONAL CLASSES</a:t>
            </a:r>
          </a:p>
        </p:txBody>
      </p:sp>
      <p:sp>
        <p:nvSpPr>
          <p:cNvPr id="40" name="Rechthoek 39"/>
          <p:cNvSpPr/>
          <p:nvPr/>
        </p:nvSpPr>
        <p:spPr>
          <a:xfrm>
            <a:off x="3845975" y="2078985"/>
            <a:ext cx="3420038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TASKING &amp; MISSIONS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356014" y="2078985"/>
            <a:ext cx="4500050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AI ORCHESTRATION</a:t>
            </a:r>
          </a:p>
        </p:txBody>
      </p:sp>
      <p:sp>
        <p:nvSpPr>
          <p:cNvPr id="42" name="Rechthoek 41"/>
          <p:cNvSpPr/>
          <p:nvPr/>
        </p:nvSpPr>
        <p:spPr>
          <a:xfrm>
            <a:off x="335936" y="3969006"/>
            <a:ext cx="11520128" cy="10800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MOOSE WRAPPER CLASSES</a:t>
            </a:r>
          </a:p>
        </p:txBody>
      </p:sp>
      <p:sp>
        <p:nvSpPr>
          <p:cNvPr id="43" name="Rechthoek 42"/>
          <p:cNvSpPr/>
          <p:nvPr/>
        </p:nvSpPr>
        <p:spPr>
          <a:xfrm>
            <a:off x="7626016" y="4689014"/>
            <a:ext cx="1350016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</a:p>
        </p:txBody>
      </p:sp>
      <p:sp>
        <p:nvSpPr>
          <p:cNvPr id="44" name="Rechthoek 43"/>
          <p:cNvSpPr/>
          <p:nvPr/>
        </p:nvSpPr>
        <p:spPr>
          <a:xfrm>
            <a:off x="7356014" y="4329010"/>
            <a:ext cx="1350015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STATIC</a:t>
            </a:r>
          </a:p>
        </p:txBody>
      </p:sp>
      <p:sp>
        <p:nvSpPr>
          <p:cNvPr id="45" name="Rechthoek 44"/>
          <p:cNvSpPr/>
          <p:nvPr/>
        </p:nvSpPr>
        <p:spPr>
          <a:xfrm>
            <a:off x="9066033" y="4689014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</a:t>
            </a:r>
          </a:p>
        </p:txBody>
      </p:sp>
      <p:sp>
        <p:nvSpPr>
          <p:cNvPr id="47" name="Rechthoek 46"/>
          <p:cNvSpPr/>
          <p:nvPr/>
        </p:nvSpPr>
        <p:spPr>
          <a:xfrm>
            <a:off x="10416048" y="4689014"/>
            <a:ext cx="1260015" cy="2700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CLIENT</a:t>
            </a:r>
          </a:p>
        </p:txBody>
      </p:sp>
      <p:sp>
        <p:nvSpPr>
          <p:cNvPr id="48" name="Rechthoek 47"/>
          <p:cNvSpPr/>
          <p:nvPr/>
        </p:nvSpPr>
        <p:spPr>
          <a:xfrm>
            <a:off x="5915998" y="4329010"/>
            <a:ext cx="1350015" cy="27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AIRBASE</a:t>
            </a:r>
          </a:p>
        </p:txBody>
      </p:sp>
      <p:sp>
        <p:nvSpPr>
          <p:cNvPr id="50" name="Rechthoek 49"/>
          <p:cNvSpPr/>
          <p:nvPr/>
        </p:nvSpPr>
        <p:spPr>
          <a:xfrm>
            <a:off x="515938" y="5409022"/>
            <a:ext cx="990011" cy="720008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BASE</a:t>
            </a:r>
          </a:p>
        </p:txBody>
      </p:sp>
      <p:sp>
        <p:nvSpPr>
          <p:cNvPr id="51" name="Rechthoek 50"/>
          <p:cNvSpPr/>
          <p:nvPr/>
        </p:nvSpPr>
        <p:spPr>
          <a:xfrm>
            <a:off x="1595950" y="5409022"/>
            <a:ext cx="990011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DATABASE</a:t>
            </a:r>
          </a:p>
        </p:txBody>
      </p:sp>
      <p:sp>
        <p:nvSpPr>
          <p:cNvPr id="56" name="Rechthoek 55"/>
          <p:cNvSpPr/>
          <p:nvPr/>
        </p:nvSpPr>
        <p:spPr>
          <a:xfrm>
            <a:off x="2675962" y="5409022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SET_BASE, SET_GROUP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SET_UNIT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SET_AIRBASE, …</a:t>
            </a:r>
          </a:p>
        </p:txBody>
      </p:sp>
      <p:sp>
        <p:nvSpPr>
          <p:cNvPr id="57" name="Rechthoek 56"/>
          <p:cNvSpPr/>
          <p:nvPr/>
        </p:nvSpPr>
        <p:spPr>
          <a:xfrm>
            <a:off x="4025977" y="5409022"/>
            <a:ext cx="990011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EVENT</a:t>
            </a:r>
          </a:p>
        </p:txBody>
      </p:sp>
      <p:sp>
        <p:nvSpPr>
          <p:cNvPr id="58" name="Rechthoek 57"/>
          <p:cNvSpPr/>
          <p:nvPr/>
        </p:nvSpPr>
        <p:spPr>
          <a:xfrm>
            <a:off x="4025977" y="5769026"/>
            <a:ext cx="990011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SCHEDULER</a:t>
            </a:r>
          </a:p>
        </p:txBody>
      </p:sp>
      <p:sp>
        <p:nvSpPr>
          <p:cNvPr id="59" name="Rechthoek 58"/>
          <p:cNvSpPr/>
          <p:nvPr/>
        </p:nvSpPr>
        <p:spPr>
          <a:xfrm>
            <a:off x="7716018" y="5409022"/>
            <a:ext cx="1440016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ZONE_BASE, ZONE_RADIUS, ZONE_POLYGON, …</a:t>
            </a:r>
          </a:p>
        </p:txBody>
      </p:sp>
      <p:sp>
        <p:nvSpPr>
          <p:cNvPr id="67" name="Rechthoek 66"/>
          <p:cNvSpPr/>
          <p:nvPr/>
        </p:nvSpPr>
        <p:spPr>
          <a:xfrm>
            <a:off x="9246035" y="5409022"/>
            <a:ext cx="1080012" cy="3600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POINT_VEC2, POINT_VEC3</a:t>
            </a:r>
          </a:p>
        </p:txBody>
      </p:sp>
      <p:sp>
        <p:nvSpPr>
          <p:cNvPr id="68" name="Rechthoek 67"/>
          <p:cNvSpPr/>
          <p:nvPr/>
        </p:nvSpPr>
        <p:spPr>
          <a:xfrm>
            <a:off x="10416048" y="5409022"/>
            <a:ext cx="1260014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MENU_COALITION, MENU_GROUP</a:t>
            </a:r>
          </a:p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MENU_...</a:t>
            </a:r>
          </a:p>
        </p:txBody>
      </p:sp>
      <p:sp>
        <p:nvSpPr>
          <p:cNvPr id="70" name="Rechthoek 69"/>
          <p:cNvSpPr/>
          <p:nvPr/>
        </p:nvSpPr>
        <p:spPr>
          <a:xfrm>
            <a:off x="9246035" y="5859027"/>
            <a:ext cx="1080012" cy="270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MESSAGE</a:t>
            </a:r>
          </a:p>
        </p:txBody>
      </p:sp>
      <p:sp>
        <p:nvSpPr>
          <p:cNvPr id="71" name="Rechthoek 70"/>
          <p:cNvSpPr/>
          <p:nvPr/>
        </p:nvSpPr>
        <p:spPr>
          <a:xfrm>
            <a:off x="5105989" y="5409022"/>
            <a:ext cx="2520028" cy="720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b="1" dirty="0">
                <a:solidFill>
                  <a:schemeClr val="accent1"/>
                </a:solidFill>
              </a:rPr>
              <a:t>FSM, FSM_CONTROLLABLE, FSM_TASK, FSM_PROCESS, FSM_SET</a:t>
            </a:r>
          </a:p>
        </p:txBody>
      </p:sp>
      <p:sp>
        <p:nvSpPr>
          <p:cNvPr id="74" name="Rechthoek 73"/>
          <p:cNvSpPr/>
          <p:nvPr/>
        </p:nvSpPr>
        <p:spPr>
          <a:xfrm>
            <a:off x="7536016" y="2438989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AI_BALANCER</a:t>
            </a:r>
          </a:p>
        </p:txBody>
      </p:sp>
      <p:sp>
        <p:nvSpPr>
          <p:cNvPr id="76" name="Rechthoek 75"/>
          <p:cNvSpPr/>
          <p:nvPr/>
        </p:nvSpPr>
        <p:spPr>
          <a:xfrm>
            <a:off x="8886030" y="2438989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AI_PATROL</a:t>
            </a:r>
          </a:p>
        </p:txBody>
      </p:sp>
      <p:sp>
        <p:nvSpPr>
          <p:cNvPr id="79" name="Rechthoek 78"/>
          <p:cNvSpPr/>
          <p:nvPr/>
        </p:nvSpPr>
        <p:spPr>
          <a:xfrm>
            <a:off x="4025977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COMMANDCENTER</a:t>
            </a:r>
          </a:p>
        </p:txBody>
      </p:sp>
      <p:sp>
        <p:nvSpPr>
          <p:cNvPr id="81" name="Rechthoek 80"/>
          <p:cNvSpPr/>
          <p:nvPr/>
        </p:nvSpPr>
        <p:spPr>
          <a:xfrm>
            <a:off x="4025977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82" name="Rechthoek 81"/>
          <p:cNvSpPr/>
          <p:nvPr/>
        </p:nvSpPr>
        <p:spPr>
          <a:xfrm>
            <a:off x="4025977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</a:t>
            </a:r>
          </a:p>
        </p:txBody>
      </p:sp>
      <p:sp>
        <p:nvSpPr>
          <p:cNvPr id="83" name="Rechthoek 82"/>
          <p:cNvSpPr/>
          <p:nvPr/>
        </p:nvSpPr>
        <p:spPr>
          <a:xfrm>
            <a:off x="4025977" y="3248998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ACT(ION)</a:t>
            </a:r>
          </a:p>
        </p:txBody>
      </p:sp>
      <p:sp>
        <p:nvSpPr>
          <p:cNvPr id="85" name="Rechthoek 84"/>
          <p:cNvSpPr/>
          <p:nvPr/>
        </p:nvSpPr>
        <p:spPr>
          <a:xfrm>
            <a:off x="4025977" y="3519001"/>
            <a:ext cx="306003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TASKDISPATCHER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15938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SPAWN</a:t>
            </a:r>
          </a:p>
        </p:txBody>
      </p:sp>
      <p:sp>
        <p:nvSpPr>
          <p:cNvPr id="87" name="Rechthoek 86"/>
          <p:cNvSpPr/>
          <p:nvPr/>
        </p:nvSpPr>
        <p:spPr>
          <a:xfrm>
            <a:off x="515938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SEADDEFENSE</a:t>
            </a:r>
          </a:p>
        </p:txBody>
      </p:sp>
      <p:sp>
        <p:nvSpPr>
          <p:cNvPr id="88" name="Rechthoek 87"/>
          <p:cNvSpPr/>
          <p:nvPr/>
        </p:nvSpPr>
        <p:spPr>
          <a:xfrm>
            <a:off x="515938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ESCORT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15938" y="3248998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FOLLOW</a:t>
            </a:r>
          </a:p>
        </p:txBody>
      </p:sp>
      <p:sp>
        <p:nvSpPr>
          <p:cNvPr id="90" name="Rechthoek 89"/>
          <p:cNvSpPr/>
          <p:nvPr/>
        </p:nvSpPr>
        <p:spPr>
          <a:xfrm>
            <a:off x="515938" y="3519001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DETECTION</a:t>
            </a:r>
          </a:p>
        </p:txBody>
      </p:sp>
      <p:sp>
        <p:nvSpPr>
          <p:cNvPr id="92" name="Rechthoek 91"/>
          <p:cNvSpPr/>
          <p:nvPr/>
        </p:nvSpPr>
        <p:spPr>
          <a:xfrm>
            <a:off x="5555993" y="3248998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ACT_ACCOUNT, …</a:t>
            </a:r>
          </a:p>
        </p:txBody>
      </p:sp>
      <p:sp>
        <p:nvSpPr>
          <p:cNvPr id="93" name="Rechthoek 92"/>
          <p:cNvSpPr/>
          <p:nvPr/>
        </p:nvSpPr>
        <p:spPr>
          <a:xfrm>
            <a:off x="5555993" y="2978995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TASK_SEAD, …</a:t>
            </a:r>
          </a:p>
        </p:txBody>
      </p:sp>
      <p:sp>
        <p:nvSpPr>
          <p:cNvPr id="94" name="Rechthoek 93"/>
          <p:cNvSpPr/>
          <p:nvPr/>
        </p:nvSpPr>
        <p:spPr>
          <a:xfrm>
            <a:off x="2135956" y="2438989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MISSILETRAINER</a:t>
            </a:r>
          </a:p>
        </p:txBody>
      </p:sp>
      <p:sp>
        <p:nvSpPr>
          <p:cNvPr id="95" name="Rechthoek 94"/>
          <p:cNvSpPr/>
          <p:nvPr/>
        </p:nvSpPr>
        <p:spPr>
          <a:xfrm>
            <a:off x="2135956" y="2708992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AIRBASEPOLICE</a:t>
            </a:r>
          </a:p>
        </p:txBody>
      </p:sp>
      <p:sp>
        <p:nvSpPr>
          <p:cNvPr id="96" name="Rechthoek 95"/>
          <p:cNvSpPr/>
          <p:nvPr/>
        </p:nvSpPr>
        <p:spPr>
          <a:xfrm>
            <a:off x="2135956" y="2978995"/>
            <a:ext cx="1440016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CLEANUP</a:t>
            </a:r>
          </a:p>
        </p:txBody>
      </p:sp>
      <p:sp>
        <p:nvSpPr>
          <p:cNvPr id="98" name="Rechthoek 97"/>
          <p:cNvSpPr/>
          <p:nvPr/>
        </p:nvSpPr>
        <p:spPr>
          <a:xfrm>
            <a:off x="515938" y="4329011"/>
            <a:ext cx="1710020" cy="630006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OBJECT</a:t>
            </a:r>
          </a:p>
        </p:txBody>
      </p:sp>
      <p:sp>
        <p:nvSpPr>
          <p:cNvPr id="99" name="Rechthoek 98"/>
          <p:cNvSpPr/>
          <p:nvPr/>
        </p:nvSpPr>
        <p:spPr>
          <a:xfrm>
            <a:off x="2315958" y="4329010"/>
            <a:ext cx="1710020" cy="630006"/>
          </a:xfrm>
          <a:prstGeom prst="rect">
            <a:avLst/>
          </a:prstGeom>
          <a:solidFill>
            <a:srgbClr val="D1EBFF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IDENTIFIABLE</a:t>
            </a:r>
          </a:p>
        </p:txBody>
      </p:sp>
      <p:sp>
        <p:nvSpPr>
          <p:cNvPr id="100" name="Rechthoek 99"/>
          <p:cNvSpPr/>
          <p:nvPr/>
        </p:nvSpPr>
        <p:spPr>
          <a:xfrm>
            <a:off x="4115978" y="4329010"/>
            <a:ext cx="1710020" cy="6300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POSITIONABLE</a:t>
            </a:r>
          </a:p>
        </p:txBody>
      </p:sp>
      <p:sp>
        <p:nvSpPr>
          <p:cNvPr id="101" name="Rechthoek 100"/>
          <p:cNvSpPr/>
          <p:nvPr/>
        </p:nvSpPr>
        <p:spPr>
          <a:xfrm>
            <a:off x="5915999" y="4689014"/>
            <a:ext cx="1620018" cy="2700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CONTROLLABLE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8886030" y="2978995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AI_PICKUP</a:t>
            </a:r>
          </a:p>
        </p:txBody>
      </p:sp>
      <p:sp>
        <p:nvSpPr>
          <p:cNvPr id="49" name="Rechthoek 48"/>
          <p:cNvSpPr/>
          <p:nvPr/>
        </p:nvSpPr>
        <p:spPr>
          <a:xfrm>
            <a:off x="8886030" y="3248998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AI_DEPLOY</a:t>
            </a:r>
          </a:p>
        </p:txBody>
      </p:sp>
      <p:sp>
        <p:nvSpPr>
          <p:cNvPr id="52" name="Rechthoek 51"/>
          <p:cNvSpPr/>
          <p:nvPr/>
        </p:nvSpPr>
        <p:spPr>
          <a:xfrm>
            <a:off x="8886030" y="2708992"/>
            <a:ext cx="1170013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AI_INTERCEPT</a:t>
            </a:r>
          </a:p>
        </p:txBody>
      </p:sp>
      <p:sp>
        <p:nvSpPr>
          <p:cNvPr id="53" name="Rechthoek 52"/>
          <p:cNvSpPr/>
          <p:nvPr/>
        </p:nvSpPr>
        <p:spPr>
          <a:xfrm>
            <a:off x="10146045" y="3248998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AI_CARGO_PACKAGE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536016" y="2708992"/>
            <a:ext cx="1260014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AI_...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10146045" y="2438989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AI_CARGO_UNIT</a:t>
            </a:r>
          </a:p>
        </p:txBody>
      </p:sp>
      <p:sp>
        <p:nvSpPr>
          <p:cNvPr id="60" name="Rechthoek 59"/>
          <p:cNvSpPr/>
          <p:nvPr/>
        </p:nvSpPr>
        <p:spPr>
          <a:xfrm>
            <a:off x="10146045" y="2708992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AI_CARGO_GROUP</a:t>
            </a:r>
          </a:p>
        </p:txBody>
      </p:sp>
      <p:sp>
        <p:nvSpPr>
          <p:cNvPr id="61" name="Rechthoek 60"/>
          <p:cNvSpPr/>
          <p:nvPr/>
        </p:nvSpPr>
        <p:spPr>
          <a:xfrm>
            <a:off x="10146045" y="2978995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AI_CARGO_SET</a:t>
            </a:r>
          </a:p>
        </p:txBody>
      </p:sp>
      <p:sp>
        <p:nvSpPr>
          <p:cNvPr id="63" name="Rechthoek 62"/>
          <p:cNvSpPr/>
          <p:nvPr/>
        </p:nvSpPr>
        <p:spPr>
          <a:xfrm>
            <a:off x="10146045" y="3519001"/>
            <a:ext cx="1530017" cy="1800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AI_CARGO_...</a:t>
            </a:r>
          </a:p>
        </p:txBody>
      </p: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10199</TotalTime>
  <Words>428</Words>
  <Application>Microsoft Office PowerPoint</Application>
  <PresentationFormat>Breedbeeld</PresentationFormat>
  <Paragraphs>86</Paragraphs>
  <Slides>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</vt:i4>
      </vt:variant>
    </vt:vector>
  </HeadingPairs>
  <TitlesOfParts>
    <vt:vector size="8" baseType="lpstr">
      <vt:lpstr>Corbel</vt:lpstr>
      <vt:lpstr>Wingdings</vt:lpstr>
      <vt:lpstr>Gestreept</vt:lpstr>
      <vt:lpstr>moose for dcs world in 5 minutes</vt:lpstr>
      <vt:lpstr>Challenges for a dcs world mission designer</vt:lpstr>
      <vt:lpstr>why don’t  you try moose?</vt:lpstr>
      <vt:lpstr>ECLIPSE ENVIRONMENT</vt:lpstr>
      <vt:lpstr>MOOSE framework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428</cp:revision>
  <dcterms:created xsi:type="dcterms:W3CDTF">2016-04-14T07:37:30Z</dcterms:created>
  <dcterms:modified xsi:type="dcterms:W3CDTF">2017-01-11T10:08:33Z</dcterms:modified>
</cp:coreProperties>
</file>

<file path=docProps/thumbnail.jpeg>
</file>